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31"/>
  </p:notesMasterIdLst>
  <p:sldIdLst>
    <p:sldId id="256" r:id="rId2"/>
    <p:sldId id="257" r:id="rId3"/>
    <p:sldId id="258" r:id="rId4"/>
    <p:sldId id="317" r:id="rId5"/>
    <p:sldId id="318" r:id="rId6"/>
    <p:sldId id="319" r:id="rId7"/>
    <p:sldId id="320" r:id="rId8"/>
    <p:sldId id="345" r:id="rId9"/>
    <p:sldId id="323" r:id="rId10"/>
    <p:sldId id="326" r:id="rId11"/>
    <p:sldId id="271" r:id="rId12"/>
    <p:sldId id="327" r:id="rId13"/>
    <p:sldId id="328" r:id="rId14"/>
    <p:sldId id="329" r:id="rId15"/>
    <p:sldId id="330" r:id="rId16"/>
    <p:sldId id="331" r:id="rId17"/>
    <p:sldId id="332" r:id="rId18"/>
    <p:sldId id="340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1" r:id="rId27"/>
    <p:sldId id="342" r:id="rId28"/>
    <p:sldId id="343" r:id="rId29"/>
    <p:sldId id="344" r:id="rId30"/>
  </p:sldIdLst>
  <p:sldSz cx="9144000" cy="5143500" type="screen16x9"/>
  <p:notesSz cx="6858000" cy="9144000"/>
  <p:embeddedFontLst>
    <p:embeddedFont>
      <p:font typeface="ABeeZee" panose="020B0604020202020204" charset="0"/>
      <p:regular r:id="rId32"/>
      <p:italic r:id="rId33"/>
    </p:embeddedFont>
    <p:embeddedFont>
      <p:font typeface="Abril Fatface" panose="020B0604020202020204" charset="0"/>
      <p:regular r:id="rId34"/>
    </p:embeddedFont>
    <p:embeddedFont>
      <p:font typeface="Actor" panose="020B0604020202020204" charset="0"/>
      <p:regular r:id="rId35"/>
    </p:embeddedFont>
    <p:embeddedFont>
      <p:font typeface="Cambria Math" panose="02040503050406030204" pitchFamily="18" charset="0"/>
      <p:regular r:id="rId36"/>
    </p:embeddedFont>
    <p:embeddedFont>
      <p:font typeface="Montserrat Black" panose="020B0604020202020204" charset="0"/>
      <p:bold r:id="rId37"/>
      <p:boldItalic r:id="rId38"/>
    </p:embeddedFont>
    <p:embeddedFont>
      <p:font typeface="Raleway ExtraLight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ABE52C-5D1A-4CDD-907D-87E99E78F187}">
  <a:tblStyle styleId="{FBABE52C-5D1A-4CDD-907D-87E99E78F1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E92F50C-CC4B-4923-94E3-9C0A25645F8D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3E9"/>
          </a:solidFill>
        </a:fill>
      </a:tcStyle>
    </a:wholeTbl>
    <a:band1H>
      <a:tcTxStyle/>
      <a:tcStyle>
        <a:tcBdr/>
        <a:fill>
          <a:solidFill>
            <a:srgbClr val="DEE7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E7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869FB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869FB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>
        <p:scale>
          <a:sx n="87" d="100"/>
          <a:sy n="87" d="100"/>
        </p:scale>
        <p:origin x="1805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190602552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190602552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19a8c618b6_0_12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19a8c618b6_0_12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1906025529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1906025529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119a8c618b6_0_13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119a8c618b6_0_13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5400000">
            <a:off x="8181600" y="1341000"/>
            <a:ext cx="1550347" cy="1903485"/>
          </a:xfrm>
          <a:custGeom>
            <a:avLst/>
            <a:gdLst/>
            <a:ahLst/>
            <a:cxnLst/>
            <a:rect l="l" t="t" r="r" b="b"/>
            <a:pathLst>
              <a:path w="32584" h="40006" extrusionOk="0">
                <a:moveTo>
                  <a:pt x="14288" y="1"/>
                </a:moveTo>
                <a:cubicBezTo>
                  <a:pt x="12842" y="1"/>
                  <a:pt x="11398" y="512"/>
                  <a:pt x="10006" y="1754"/>
                </a:cubicBezTo>
                <a:cubicBezTo>
                  <a:pt x="8027" y="3523"/>
                  <a:pt x="6791" y="5919"/>
                  <a:pt x="5269" y="8088"/>
                </a:cubicBezTo>
                <a:cubicBezTo>
                  <a:pt x="3938" y="9990"/>
                  <a:pt x="2302" y="11740"/>
                  <a:pt x="1408" y="13889"/>
                </a:cubicBezTo>
                <a:cubicBezTo>
                  <a:pt x="1" y="17218"/>
                  <a:pt x="495" y="21003"/>
                  <a:pt x="1427" y="24465"/>
                </a:cubicBezTo>
                <a:cubicBezTo>
                  <a:pt x="2302" y="27755"/>
                  <a:pt x="3615" y="31065"/>
                  <a:pt x="6011" y="33481"/>
                </a:cubicBezTo>
                <a:cubicBezTo>
                  <a:pt x="7932" y="35440"/>
                  <a:pt x="10462" y="36695"/>
                  <a:pt x="12973" y="37760"/>
                </a:cubicBezTo>
                <a:cubicBezTo>
                  <a:pt x="15849" y="38993"/>
                  <a:pt x="18891" y="40006"/>
                  <a:pt x="22008" y="40006"/>
                </a:cubicBezTo>
                <a:cubicBezTo>
                  <a:pt x="22065" y="40006"/>
                  <a:pt x="22122" y="40005"/>
                  <a:pt x="22179" y="40005"/>
                </a:cubicBezTo>
                <a:cubicBezTo>
                  <a:pt x="25374" y="39948"/>
                  <a:pt x="28665" y="38692"/>
                  <a:pt x="30529" y="36124"/>
                </a:cubicBezTo>
                <a:cubicBezTo>
                  <a:pt x="32583" y="33290"/>
                  <a:pt x="32564" y="29486"/>
                  <a:pt x="32336" y="25986"/>
                </a:cubicBezTo>
                <a:cubicBezTo>
                  <a:pt x="31918" y="19881"/>
                  <a:pt x="30947" y="13319"/>
                  <a:pt x="26820" y="8811"/>
                </a:cubicBezTo>
                <a:cubicBezTo>
                  <a:pt x="23775" y="5488"/>
                  <a:pt x="19021" y="1"/>
                  <a:pt x="142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2072150" y="353500"/>
            <a:ext cx="7359758" cy="6393438"/>
          </a:xfrm>
          <a:custGeom>
            <a:avLst/>
            <a:gdLst/>
            <a:ahLst/>
            <a:cxnLst/>
            <a:rect l="l" t="t" r="r" b="b"/>
            <a:pathLst>
              <a:path w="207551" h="180300" extrusionOk="0">
                <a:moveTo>
                  <a:pt x="12659" y="1"/>
                </a:moveTo>
                <a:cubicBezTo>
                  <a:pt x="6726" y="1"/>
                  <a:pt x="2007" y="5938"/>
                  <a:pt x="1453" y="11819"/>
                </a:cubicBezTo>
                <a:cubicBezTo>
                  <a:pt x="1" y="27249"/>
                  <a:pt x="15074" y="48621"/>
                  <a:pt x="24968" y="59598"/>
                </a:cubicBezTo>
                <a:cubicBezTo>
                  <a:pt x="28159" y="63111"/>
                  <a:pt x="31612" y="66409"/>
                  <a:pt x="34338" y="70266"/>
                </a:cubicBezTo>
                <a:cubicBezTo>
                  <a:pt x="44637" y="84816"/>
                  <a:pt x="43375" y="105521"/>
                  <a:pt x="55281" y="118844"/>
                </a:cubicBezTo>
                <a:cubicBezTo>
                  <a:pt x="59711" y="123797"/>
                  <a:pt x="65616" y="127261"/>
                  <a:pt x="71748" y="129940"/>
                </a:cubicBezTo>
                <a:cubicBezTo>
                  <a:pt x="94334" y="139811"/>
                  <a:pt x="121349" y="140108"/>
                  <a:pt x="141042" y="154789"/>
                </a:cubicBezTo>
                <a:cubicBezTo>
                  <a:pt x="146031" y="158491"/>
                  <a:pt x="150424" y="163052"/>
                  <a:pt x="155961" y="165933"/>
                </a:cubicBezTo>
                <a:cubicBezTo>
                  <a:pt x="161711" y="168909"/>
                  <a:pt x="168355" y="169862"/>
                  <a:pt x="174332" y="172386"/>
                </a:cubicBezTo>
                <a:cubicBezTo>
                  <a:pt x="179547" y="174613"/>
                  <a:pt x="184214" y="178006"/>
                  <a:pt x="189655" y="179577"/>
                </a:cubicBezTo>
                <a:cubicBezTo>
                  <a:pt x="191265" y="180047"/>
                  <a:pt x="193000" y="180300"/>
                  <a:pt x="194722" y="180300"/>
                </a:cubicBezTo>
                <a:cubicBezTo>
                  <a:pt x="198809" y="180300"/>
                  <a:pt x="202825" y="178875"/>
                  <a:pt x="204919" y="175541"/>
                </a:cubicBezTo>
                <a:cubicBezTo>
                  <a:pt x="207550" y="171374"/>
                  <a:pt x="206157" y="165754"/>
                  <a:pt x="203181" y="161825"/>
                </a:cubicBezTo>
                <a:cubicBezTo>
                  <a:pt x="200204" y="157896"/>
                  <a:pt x="195918" y="155146"/>
                  <a:pt x="192072" y="152015"/>
                </a:cubicBezTo>
                <a:cubicBezTo>
                  <a:pt x="185667" y="146788"/>
                  <a:pt x="180380" y="140358"/>
                  <a:pt x="174022" y="135084"/>
                </a:cubicBezTo>
                <a:cubicBezTo>
                  <a:pt x="162033" y="125095"/>
                  <a:pt x="146674" y="119487"/>
                  <a:pt x="134982" y="109140"/>
                </a:cubicBezTo>
                <a:cubicBezTo>
                  <a:pt x="129374" y="104151"/>
                  <a:pt x="124719" y="98139"/>
                  <a:pt x="121325" y="91507"/>
                </a:cubicBezTo>
                <a:cubicBezTo>
                  <a:pt x="118575" y="86102"/>
                  <a:pt x="116682" y="80339"/>
                  <a:pt x="114027" y="74874"/>
                </a:cubicBezTo>
                <a:cubicBezTo>
                  <a:pt x="109645" y="65813"/>
                  <a:pt x="103192" y="57705"/>
                  <a:pt x="95310" y="51300"/>
                </a:cubicBezTo>
                <a:cubicBezTo>
                  <a:pt x="90595" y="47478"/>
                  <a:pt x="85261" y="44156"/>
                  <a:pt x="81809" y="39215"/>
                </a:cubicBezTo>
                <a:cubicBezTo>
                  <a:pt x="77451" y="33000"/>
                  <a:pt x="76606" y="25023"/>
                  <a:pt x="73046" y="18308"/>
                </a:cubicBezTo>
                <a:cubicBezTo>
                  <a:pt x="68509" y="9711"/>
                  <a:pt x="59282" y="3675"/>
                  <a:pt x="49435" y="2830"/>
                </a:cubicBezTo>
                <a:cubicBezTo>
                  <a:pt x="48457" y="2747"/>
                  <a:pt x="47475" y="2712"/>
                  <a:pt x="46490" y="2712"/>
                </a:cubicBezTo>
                <a:cubicBezTo>
                  <a:pt x="40940" y="2712"/>
                  <a:pt x="35301" y="3823"/>
                  <a:pt x="29818" y="3823"/>
                </a:cubicBezTo>
                <a:cubicBezTo>
                  <a:pt x="26998" y="3823"/>
                  <a:pt x="24219" y="3529"/>
                  <a:pt x="21515" y="2639"/>
                </a:cubicBezTo>
                <a:cubicBezTo>
                  <a:pt x="18765" y="1722"/>
                  <a:pt x="16146" y="198"/>
                  <a:pt x="13240" y="20"/>
                </a:cubicBezTo>
                <a:cubicBezTo>
                  <a:pt x="13045" y="7"/>
                  <a:pt x="12851" y="1"/>
                  <a:pt x="126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941605" flipH="1">
            <a:off x="1906292" y="-1721379"/>
            <a:ext cx="3682190" cy="3064291"/>
          </a:xfrm>
          <a:custGeom>
            <a:avLst/>
            <a:gdLst/>
            <a:ahLst/>
            <a:cxnLst/>
            <a:rect l="l" t="t" r="r" b="b"/>
            <a:pathLst>
              <a:path w="77434" h="64440" extrusionOk="0">
                <a:moveTo>
                  <a:pt x="13727" y="0"/>
                </a:moveTo>
                <a:cubicBezTo>
                  <a:pt x="12253" y="0"/>
                  <a:pt x="10788" y="217"/>
                  <a:pt x="9358" y="710"/>
                </a:cubicBezTo>
                <a:cubicBezTo>
                  <a:pt x="3576" y="2708"/>
                  <a:pt x="0" y="9194"/>
                  <a:pt x="514" y="15280"/>
                </a:cubicBezTo>
                <a:cubicBezTo>
                  <a:pt x="1046" y="21386"/>
                  <a:pt x="5136" y="26845"/>
                  <a:pt x="10405" y="29926"/>
                </a:cubicBezTo>
                <a:cubicBezTo>
                  <a:pt x="14836" y="32513"/>
                  <a:pt x="20162" y="33730"/>
                  <a:pt x="23814" y="37306"/>
                </a:cubicBezTo>
                <a:cubicBezTo>
                  <a:pt x="27162" y="40578"/>
                  <a:pt x="28569" y="45314"/>
                  <a:pt x="30757" y="49480"/>
                </a:cubicBezTo>
                <a:cubicBezTo>
                  <a:pt x="34200" y="56004"/>
                  <a:pt x="40001" y="61501"/>
                  <a:pt x="47115" y="63593"/>
                </a:cubicBezTo>
                <a:cubicBezTo>
                  <a:pt x="49054" y="64167"/>
                  <a:pt x="51016" y="64439"/>
                  <a:pt x="52955" y="64439"/>
                </a:cubicBezTo>
                <a:cubicBezTo>
                  <a:pt x="62252" y="64439"/>
                  <a:pt x="71005" y="58183"/>
                  <a:pt x="74105" y="49023"/>
                </a:cubicBezTo>
                <a:cubicBezTo>
                  <a:pt x="77434" y="39227"/>
                  <a:pt x="74619" y="20758"/>
                  <a:pt x="65070" y="15166"/>
                </a:cubicBezTo>
                <a:cubicBezTo>
                  <a:pt x="58128" y="11134"/>
                  <a:pt x="49207" y="13816"/>
                  <a:pt x="41389" y="11933"/>
                </a:cubicBezTo>
                <a:cubicBezTo>
                  <a:pt x="35721" y="10544"/>
                  <a:pt x="31004" y="6873"/>
                  <a:pt x="25964" y="3944"/>
                </a:cubicBezTo>
                <a:cubicBezTo>
                  <a:pt x="22229" y="1774"/>
                  <a:pt x="17942" y="0"/>
                  <a:pt x="137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67050" y="1204163"/>
            <a:ext cx="4809900" cy="208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167050" y="3304663"/>
            <a:ext cx="48099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1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13225" y="5033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 rot="-9665085">
            <a:off x="4589978" y="-1979252"/>
            <a:ext cx="7359731" cy="6393414"/>
          </a:xfrm>
          <a:custGeom>
            <a:avLst/>
            <a:gdLst/>
            <a:ahLst/>
            <a:cxnLst/>
            <a:rect l="l" t="t" r="r" b="b"/>
            <a:pathLst>
              <a:path w="207551" h="180300" extrusionOk="0">
                <a:moveTo>
                  <a:pt x="12659" y="1"/>
                </a:moveTo>
                <a:cubicBezTo>
                  <a:pt x="6726" y="1"/>
                  <a:pt x="2007" y="5938"/>
                  <a:pt x="1453" y="11819"/>
                </a:cubicBezTo>
                <a:cubicBezTo>
                  <a:pt x="1" y="27249"/>
                  <a:pt x="15074" y="48621"/>
                  <a:pt x="24968" y="59598"/>
                </a:cubicBezTo>
                <a:cubicBezTo>
                  <a:pt x="28159" y="63111"/>
                  <a:pt x="31612" y="66409"/>
                  <a:pt x="34338" y="70266"/>
                </a:cubicBezTo>
                <a:cubicBezTo>
                  <a:pt x="44637" y="84816"/>
                  <a:pt x="43375" y="105521"/>
                  <a:pt x="55281" y="118844"/>
                </a:cubicBezTo>
                <a:cubicBezTo>
                  <a:pt x="59711" y="123797"/>
                  <a:pt x="65616" y="127261"/>
                  <a:pt x="71748" y="129940"/>
                </a:cubicBezTo>
                <a:cubicBezTo>
                  <a:pt x="94334" y="139811"/>
                  <a:pt x="121349" y="140108"/>
                  <a:pt x="141042" y="154789"/>
                </a:cubicBezTo>
                <a:cubicBezTo>
                  <a:pt x="146031" y="158491"/>
                  <a:pt x="150424" y="163052"/>
                  <a:pt x="155961" y="165933"/>
                </a:cubicBezTo>
                <a:cubicBezTo>
                  <a:pt x="161711" y="168909"/>
                  <a:pt x="168355" y="169862"/>
                  <a:pt x="174332" y="172386"/>
                </a:cubicBezTo>
                <a:cubicBezTo>
                  <a:pt x="179547" y="174613"/>
                  <a:pt x="184214" y="178006"/>
                  <a:pt x="189655" y="179577"/>
                </a:cubicBezTo>
                <a:cubicBezTo>
                  <a:pt x="191265" y="180047"/>
                  <a:pt x="193000" y="180300"/>
                  <a:pt x="194722" y="180300"/>
                </a:cubicBezTo>
                <a:cubicBezTo>
                  <a:pt x="198809" y="180300"/>
                  <a:pt x="202825" y="178875"/>
                  <a:pt x="204919" y="175541"/>
                </a:cubicBezTo>
                <a:cubicBezTo>
                  <a:pt x="207550" y="171374"/>
                  <a:pt x="206157" y="165754"/>
                  <a:pt x="203181" y="161825"/>
                </a:cubicBezTo>
                <a:cubicBezTo>
                  <a:pt x="200204" y="157896"/>
                  <a:pt x="195918" y="155146"/>
                  <a:pt x="192072" y="152015"/>
                </a:cubicBezTo>
                <a:cubicBezTo>
                  <a:pt x="185667" y="146788"/>
                  <a:pt x="180380" y="140358"/>
                  <a:pt x="174022" y="135084"/>
                </a:cubicBezTo>
                <a:cubicBezTo>
                  <a:pt x="162033" y="125095"/>
                  <a:pt x="146674" y="119487"/>
                  <a:pt x="134982" y="109140"/>
                </a:cubicBezTo>
                <a:cubicBezTo>
                  <a:pt x="129374" y="104151"/>
                  <a:pt x="124719" y="98139"/>
                  <a:pt x="121325" y="91507"/>
                </a:cubicBezTo>
                <a:cubicBezTo>
                  <a:pt x="118575" y="86102"/>
                  <a:pt x="116682" y="80339"/>
                  <a:pt x="114027" y="74874"/>
                </a:cubicBezTo>
                <a:cubicBezTo>
                  <a:pt x="109645" y="65813"/>
                  <a:pt x="103192" y="57705"/>
                  <a:pt x="95310" y="51300"/>
                </a:cubicBezTo>
                <a:cubicBezTo>
                  <a:pt x="90595" y="47478"/>
                  <a:pt x="85261" y="44156"/>
                  <a:pt x="81809" y="39215"/>
                </a:cubicBezTo>
                <a:cubicBezTo>
                  <a:pt x="77451" y="33000"/>
                  <a:pt x="76606" y="25023"/>
                  <a:pt x="73046" y="18308"/>
                </a:cubicBezTo>
                <a:cubicBezTo>
                  <a:pt x="68509" y="9711"/>
                  <a:pt x="59282" y="3675"/>
                  <a:pt x="49435" y="2830"/>
                </a:cubicBezTo>
                <a:cubicBezTo>
                  <a:pt x="48457" y="2747"/>
                  <a:pt x="47475" y="2712"/>
                  <a:pt x="46490" y="2712"/>
                </a:cubicBezTo>
                <a:cubicBezTo>
                  <a:pt x="40940" y="2712"/>
                  <a:pt x="35301" y="3823"/>
                  <a:pt x="29818" y="3823"/>
                </a:cubicBezTo>
                <a:cubicBezTo>
                  <a:pt x="26998" y="3823"/>
                  <a:pt x="24219" y="3529"/>
                  <a:pt x="21515" y="2639"/>
                </a:cubicBezTo>
                <a:cubicBezTo>
                  <a:pt x="18765" y="1722"/>
                  <a:pt x="16146" y="198"/>
                  <a:pt x="13240" y="20"/>
                </a:cubicBezTo>
                <a:cubicBezTo>
                  <a:pt x="13045" y="7"/>
                  <a:pt x="12851" y="1"/>
                  <a:pt x="126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rot="-5400000">
            <a:off x="-1506074" y="2337509"/>
            <a:ext cx="2056784" cy="2525279"/>
          </a:xfrm>
          <a:custGeom>
            <a:avLst/>
            <a:gdLst/>
            <a:ahLst/>
            <a:cxnLst/>
            <a:rect l="l" t="t" r="r" b="b"/>
            <a:pathLst>
              <a:path w="32584" h="40006" extrusionOk="0">
                <a:moveTo>
                  <a:pt x="14288" y="1"/>
                </a:moveTo>
                <a:cubicBezTo>
                  <a:pt x="12842" y="1"/>
                  <a:pt x="11398" y="512"/>
                  <a:pt x="10006" y="1754"/>
                </a:cubicBezTo>
                <a:cubicBezTo>
                  <a:pt x="8027" y="3523"/>
                  <a:pt x="6791" y="5919"/>
                  <a:pt x="5269" y="8088"/>
                </a:cubicBezTo>
                <a:cubicBezTo>
                  <a:pt x="3938" y="9990"/>
                  <a:pt x="2302" y="11740"/>
                  <a:pt x="1408" y="13889"/>
                </a:cubicBezTo>
                <a:cubicBezTo>
                  <a:pt x="1" y="17218"/>
                  <a:pt x="495" y="21003"/>
                  <a:pt x="1427" y="24465"/>
                </a:cubicBezTo>
                <a:cubicBezTo>
                  <a:pt x="2302" y="27755"/>
                  <a:pt x="3615" y="31065"/>
                  <a:pt x="6011" y="33481"/>
                </a:cubicBezTo>
                <a:cubicBezTo>
                  <a:pt x="7932" y="35440"/>
                  <a:pt x="10462" y="36695"/>
                  <a:pt x="12973" y="37760"/>
                </a:cubicBezTo>
                <a:cubicBezTo>
                  <a:pt x="15849" y="38993"/>
                  <a:pt x="18891" y="40006"/>
                  <a:pt x="22008" y="40006"/>
                </a:cubicBezTo>
                <a:cubicBezTo>
                  <a:pt x="22065" y="40006"/>
                  <a:pt x="22122" y="40005"/>
                  <a:pt x="22179" y="40005"/>
                </a:cubicBezTo>
                <a:cubicBezTo>
                  <a:pt x="25374" y="39948"/>
                  <a:pt x="28665" y="38692"/>
                  <a:pt x="30529" y="36124"/>
                </a:cubicBezTo>
                <a:cubicBezTo>
                  <a:pt x="32583" y="33290"/>
                  <a:pt x="32564" y="29486"/>
                  <a:pt x="32336" y="25986"/>
                </a:cubicBezTo>
                <a:cubicBezTo>
                  <a:pt x="31918" y="19881"/>
                  <a:pt x="30947" y="13319"/>
                  <a:pt x="26820" y="8811"/>
                </a:cubicBezTo>
                <a:cubicBezTo>
                  <a:pt x="23775" y="5488"/>
                  <a:pt x="19021" y="1"/>
                  <a:pt x="142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 rot="5207946" flipH="1">
            <a:off x="3995680" y="-4405669"/>
            <a:ext cx="7359825" cy="6393496"/>
          </a:xfrm>
          <a:custGeom>
            <a:avLst/>
            <a:gdLst/>
            <a:ahLst/>
            <a:cxnLst/>
            <a:rect l="l" t="t" r="r" b="b"/>
            <a:pathLst>
              <a:path w="207551" h="180300" extrusionOk="0">
                <a:moveTo>
                  <a:pt x="12659" y="1"/>
                </a:moveTo>
                <a:cubicBezTo>
                  <a:pt x="6726" y="1"/>
                  <a:pt x="2007" y="5938"/>
                  <a:pt x="1453" y="11819"/>
                </a:cubicBezTo>
                <a:cubicBezTo>
                  <a:pt x="1" y="27249"/>
                  <a:pt x="15074" y="48621"/>
                  <a:pt x="24968" y="59598"/>
                </a:cubicBezTo>
                <a:cubicBezTo>
                  <a:pt x="28159" y="63111"/>
                  <a:pt x="31612" y="66409"/>
                  <a:pt x="34338" y="70266"/>
                </a:cubicBezTo>
                <a:cubicBezTo>
                  <a:pt x="44637" y="84816"/>
                  <a:pt x="43375" y="105521"/>
                  <a:pt x="55281" y="118844"/>
                </a:cubicBezTo>
                <a:cubicBezTo>
                  <a:pt x="59711" y="123797"/>
                  <a:pt x="65616" y="127261"/>
                  <a:pt x="71748" y="129940"/>
                </a:cubicBezTo>
                <a:cubicBezTo>
                  <a:pt x="94334" y="139811"/>
                  <a:pt x="121349" y="140108"/>
                  <a:pt x="141042" y="154789"/>
                </a:cubicBezTo>
                <a:cubicBezTo>
                  <a:pt x="146031" y="158491"/>
                  <a:pt x="150424" y="163052"/>
                  <a:pt x="155961" y="165933"/>
                </a:cubicBezTo>
                <a:cubicBezTo>
                  <a:pt x="161711" y="168909"/>
                  <a:pt x="168355" y="169862"/>
                  <a:pt x="174332" y="172386"/>
                </a:cubicBezTo>
                <a:cubicBezTo>
                  <a:pt x="179547" y="174613"/>
                  <a:pt x="184214" y="178006"/>
                  <a:pt x="189655" y="179577"/>
                </a:cubicBezTo>
                <a:cubicBezTo>
                  <a:pt x="191265" y="180047"/>
                  <a:pt x="193000" y="180300"/>
                  <a:pt x="194722" y="180300"/>
                </a:cubicBezTo>
                <a:cubicBezTo>
                  <a:pt x="198809" y="180300"/>
                  <a:pt x="202825" y="178875"/>
                  <a:pt x="204919" y="175541"/>
                </a:cubicBezTo>
                <a:cubicBezTo>
                  <a:pt x="207550" y="171374"/>
                  <a:pt x="206157" y="165754"/>
                  <a:pt x="203181" y="161825"/>
                </a:cubicBezTo>
                <a:cubicBezTo>
                  <a:pt x="200204" y="157896"/>
                  <a:pt x="195918" y="155146"/>
                  <a:pt x="192072" y="152015"/>
                </a:cubicBezTo>
                <a:cubicBezTo>
                  <a:pt x="185667" y="146788"/>
                  <a:pt x="180380" y="140358"/>
                  <a:pt x="174022" y="135084"/>
                </a:cubicBezTo>
                <a:cubicBezTo>
                  <a:pt x="162033" y="125095"/>
                  <a:pt x="146674" y="119487"/>
                  <a:pt x="134982" y="109140"/>
                </a:cubicBezTo>
                <a:cubicBezTo>
                  <a:pt x="129374" y="104151"/>
                  <a:pt x="124719" y="98139"/>
                  <a:pt x="121325" y="91507"/>
                </a:cubicBezTo>
                <a:cubicBezTo>
                  <a:pt x="118575" y="86102"/>
                  <a:pt x="116682" y="80339"/>
                  <a:pt x="114027" y="74874"/>
                </a:cubicBezTo>
                <a:cubicBezTo>
                  <a:pt x="109645" y="65813"/>
                  <a:pt x="103192" y="57705"/>
                  <a:pt x="95310" y="51300"/>
                </a:cubicBezTo>
                <a:cubicBezTo>
                  <a:pt x="90595" y="47478"/>
                  <a:pt x="85261" y="44156"/>
                  <a:pt x="81809" y="39215"/>
                </a:cubicBezTo>
                <a:cubicBezTo>
                  <a:pt x="77451" y="33000"/>
                  <a:pt x="76606" y="25023"/>
                  <a:pt x="73046" y="18308"/>
                </a:cubicBezTo>
                <a:cubicBezTo>
                  <a:pt x="68509" y="9711"/>
                  <a:pt x="59282" y="3675"/>
                  <a:pt x="49435" y="2830"/>
                </a:cubicBezTo>
                <a:cubicBezTo>
                  <a:pt x="48457" y="2747"/>
                  <a:pt x="47475" y="2712"/>
                  <a:pt x="46490" y="2712"/>
                </a:cubicBezTo>
                <a:cubicBezTo>
                  <a:pt x="40940" y="2712"/>
                  <a:pt x="35301" y="3823"/>
                  <a:pt x="29818" y="3823"/>
                </a:cubicBezTo>
                <a:cubicBezTo>
                  <a:pt x="26998" y="3823"/>
                  <a:pt x="24219" y="3529"/>
                  <a:pt x="21515" y="2639"/>
                </a:cubicBezTo>
                <a:cubicBezTo>
                  <a:pt x="18765" y="1722"/>
                  <a:pt x="16146" y="198"/>
                  <a:pt x="13240" y="20"/>
                </a:cubicBezTo>
                <a:cubicBezTo>
                  <a:pt x="13045" y="7"/>
                  <a:pt x="12851" y="1"/>
                  <a:pt x="126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 rot="7115874">
            <a:off x="342500" y="3694091"/>
            <a:ext cx="1987233" cy="3473891"/>
          </a:xfrm>
          <a:custGeom>
            <a:avLst/>
            <a:gdLst/>
            <a:ahLst/>
            <a:cxnLst/>
            <a:rect l="l" t="t" r="r" b="b"/>
            <a:pathLst>
              <a:path w="32584" h="40006" extrusionOk="0">
                <a:moveTo>
                  <a:pt x="14288" y="1"/>
                </a:moveTo>
                <a:cubicBezTo>
                  <a:pt x="12842" y="1"/>
                  <a:pt x="11398" y="512"/>
                  <a:pt x="10006" y="1754"/>
                </a:cubicBezTo>
                <a:cubicBezTo>
                  <a:pt x="8027" y="3523"/>
                  <a:pt x="6791" y="5919"/>
                  <a:pt x="5269" y="8088"/>
                </a:cubicBezTo>
                <a:cubicBezTo>
                  <a:pt x="3938" y="9990"/>
                  <a:pt x="2302" y="11740"/>
                  <a:pt x="1408" y="13889"/>
                </a:cubicBezTo>
                <a:cubicBezTo>
                  <a:pt x="1" y="17218"/>
                  <a:pt x="495" y="21003"/>
                  <a:pt x="1427" y="24465"/>
                </a:cubicBezTo>
                <a:cubicBezTo>
                  <a:pt x="2302" y="27755"/>
                  <a:pt x="3615" y="31065"/>
                  <a:pt x="6011" y="33481"/>
                </a:cubicBezTo>
                <a:cubicBezTo>
                  <a:pt x="7932" y="35440"/>
                  <a:pt x="10462" y="36695"/>
                  <a:pt x="12973" y="37760"/>
                </a:cubicBezTo>
                <a:cubicBezTo>
                  <a:pt x="15849" y="38993"/>
                  <a:pt x="18891" y="40006"/>
                  <a:pt x="22008" y="40006"/>
                </a:cubicBezTo>
                <a:cubicBezTo>
                  <a:pt x="22065" y="40006"/>
                  <a:pt x="22122" y="40005"/>
                  <a:pt x="22179" y="40005"/>
                </a:cubicBezTo>
                <a:cubicBezTo>
                  <a:pt x="25374" y="39948"/>
                  <a:pt x="28665" y="38692"/>
                  <a:pt x="30529" y="36124"/>
                </a:cubicBezTo>
                <a:cubicBezTo>
                  <a:pt x="32583" y="33290"/>
                  <a:pt x="32564" y="29486"/>
                  <a:pt x="32336" y="25986"/>
                </a:cubicBezTo>
                <a:cubicBezTo>
                  <a:pt x="31918" y="19881"/>
                  <a:pt x="30947" y="13319"/>
                  <a:pt x="26820" y="8811"/>
                </a:cubicBezTo>
                <a:cubicBezTo>
                  <a:pt x="23775" y="5488"/>
                  <a:pt x="19021" y="1"/>
                  <a:pt x="142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 rot="2700000">
            <a:off x="-554173" y="1537959"/>
            <a:ext cx="1204064" cy="1064590"/>
            <a:chOff x="257500" y="1669275"/>
            <a:chExt cx="1204075" cy="1064600"/>
          </a:xfrm>
        </p:grpSpPr>
        <p:sp>
          <p:nvSpPr>
            <p:cNvPr id="40" name="Google Shape;40;p6"/>
            <p:cNvSpPr/>
            <p:nvPr/>
          </p:nvSpPr>
          <p:spPr>
            <a:xfrm>
              <a:off x="1038388" y="2237292"/>
              <a:ext cx="48394" cy="60395"/>
            </a:xfrm>
            <a:custGeom>
              <a:avLst/>
              <a:gdLst/>
              <a:ahLst/>
              <a:cxnLst/>
              <a:rect l="l" t="t" r="r" b="b"/>
              <a:pathLst>
                <a:path w="1359" h="1696" extrusionOk="0">
                  <a:moveTo>
                    <a:pt x="455" y="0"/>
                  </a:moveTo>
                  <a:cubicBezTo>
                    <a:pt x="450" y="0"/>
                    <a:pt x="446" y="0"/>
                    <a:pt x="441" y="0"/>
                  </a:cubicBezTo>
                  <a:cubicBezTo>
                    <a:pt x="382" y="0"/>
                    <a:pt x="322" y="12"/>
                    <a:pt x="275" y="24"/>
                  </a:cubicBezTo>
                  <a:cubicBezTo>
                    <a:pt x="72" y="120"/>
                    <a:pt x="1" y="381"/>
                    <a:pt x="25" y="608"/>
                  </a:cubicBezTo>
                  <a:cubicBezTo>
                    <a:pt x="48" y="929"/>
                    <a:pt x="215" y="1263"/>
                    <a:pt x="453" y="1489"/>
                  </a:cubicBezTo>
                  <a:cubicBezTo>
                    <a:pt x="570" y="1596"/>
                    <a:pt x="735" y="1695"/>
                    <a:pt x="895" y="1695"/>
                  </a:cubicBezTo>
                  <a:cubicBezTo>
                    <a:pt x="931" y="1695"/>
                    <a:pt x="966" y="1690"/>
                    <a:pt x="1001" y="1679"/>
                  </a:cubicBezTo>
                  <a:cubicBezTo>
                    <a:pt x="1227" y="1620"/>
                    <a:pt x="1358" y="1370"/>
                    <a:pt x="1346" y="1132"/>
                  </a:cubicBezTo>
                  <a:cubicBezTo>
                    <a:pt x="1323" y="683"/>
                    <a:pt x="983" y="0"/>
                    <a:pt x="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945553" y="2477197"/>
              <a:ext cx="80265" cy="80443"/>
            </a:xfrm>
            <a:custGeom>
              <a:avLst/>
              <a:gdLst/>
              <a:ahLst/>
              <a:cxnLst/>
              <a:rect l="l" t="t" r="r" b="b"/>
              <a:pathLst>
                <a:path w="2254" h="2259" extrusionOk="0">
                  <a:moveTo>
                    <a:pt x="960" y="0"/>
                  </a:moveTo>
                  <a:cubicBezTo>
                    <a:pt x="762" y="0"/>
                    <a:pt x="555" y="75"/>
                    <a:pt x="358" y="252"/>
                  </a:cubicBezTo>
                  <a:cubicBezTo>
                    <a:pt x="215" y="371"/>
                    <a:pt x="155" y="550"/>
                    <a:pt x="119" y="717"/>
                  </a:cubicBezTo>
                  <a:cubicBezTo>
                    <a:pt x="36" y="1014"/>
                    <a:pt x="0" y="1324"/>
                    <a:pt x="131" y="1610"/>
                  </a:cubicBezTo>
                  <a:cubicBezTo>
                    <a:pt x="191" y="1765"/>
                    <a:pt x="298" y="1884"/>
                    <a:pt x="417" y="1979"/>
                  </a:cubicBezTo>
                  <a:cubicBezTo>
                    <a:pt x="586" y="2137"/>
                    <a:pt x="812" y="2259"/>
                    <a:pt x="1044" y="2259"/>
                  </a:cubicBezTo>
                  <a:cubicBezTo>
                    <a:pt x="1073" y="2259"/>
                    <a:pt x="1102" y="2257"/>
                    <a:pt x="1131" y="2253"/>
                  </a:cubicBezTo>
                  <a:cubicBezTo>
                    <a:pt x="1310" y="2217"/>
                    <a:pt x="1453" y="2098"/>
                    <a:pt x="1608" y="1979"/>
                  </a:cubicBezTo>
                  <a:cubicBezTo>
                    <a:pt x="1703" y="1895"/>
                    <a:pt x="1810" y="1788"/>
                    <a:pt x="1882" y="1657"/>
                  </a:cubicBezTo>
                  <a:cubicBezTo>
                    <a:pt x="2254" y="960"/>
                    <a:pt x="1666" y="0"/>
                    <a:pt x="9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1166013" y="2193670"/>
              <a:ext cx="51029" cy="51136"/>
            </a:xfrm>
            <a:custGeom>
              <a:avLst/>
              <a:gdLst/>
              <a:ahLst/>
              <a:cxnLst/>
              <a:rect l="l" t="t" r="r" b="b"/>
              <a:pathLst>
                <a:path w="1433" h="1436" extrusionOk="0">
                  <a:moveTo>
                    <a:pt x="609" y="0"/>
                  </a:moveTo>
                  <a:cubicBezTo>
                    <a:pt x="480" y="0"/>
                    <a:pt x="345" y="49"/>
                    <a:pt x="215" y="166"/>
                  </a:cubicBezTo>
                  <a:cubicBezTo>
                    <a:pt x="132" y="237"/>
                    <a:pt x="96" y="356"/>
                    <a:pt x="72" y="463"/>
                  </a:cubicBezTo>
                  <a:cubicBezTo>
                    <a:pt x="24" y="642"/>
                    <a:pt x="1" y="856"/>
                    <a:pt x="72" y="1035"/>
                  </a:cubicBezTo>
                  <a:cubicBezTo>
                    <a:pt x="120" y="1118"/>
                    <a:pt x="179" y="1190"/>
                    <a:pt x="251" y="1273"/>
                  </a:cubicBezTo>
                  <a:cubicBezTo>
                    <a:pt x="352" y="1354"/>
                    <a:pt x="488" y="1436"/>
                    <a:pt x="637" y="1436"/>
                  </a:cubicBezTo>
                  <a:cubicBezTo>
                    <a:pt x="663" y="1436"/>
                    <a:pt x="689" y="1433"/>
                    <a:pt x="715" y="1428"/>
                  </a:cubicBezTo>
                  <a:cubicBezTo>
                    <a:pt x="834" y="1416"/>
                    <a:pt x="917" y="1345"/>
                    <a:pt x="1013" y="1273"/>
                  </a:cubicBezTo>
                  <a:cubicBezTo>
                    <a:pt x="1084" y="1214"/>
                    <a:pt x="1144" y="1154"/>
                    <a:pt x="1191" y="1059"/>
                  </a:cubicBezTo>
                  <a:cubicBezTo>
                    <a:pt x="1432" y="605"/>
                    <a:pt x="1061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961221" y="1714535"/>
              <a:ext cx="50709" cy="51172"/>
            </a:xfrm>
            <a:custGeom>
              <a:avLst/>
              <a:gdLst/>
              <a:ahLst/>
              <a:cxnLst/>
              <a:rect l="l" t="t" r="r" b="b"/>
              <a:pathLst>
                <a:path w="1424" h="1437" extrusionOk="0">
                  <a:moveTo>
                    <a:pt x="609" y="1"/>
                  </a:moveTo>
                  <a:cubicBezTo>
                    <a:pt x="483" y="1"/>
                    <a:pt x="351" y="50"/>
                    <a:pt x="227" y="167"/>
                  </a:cubicBezTo>
                  <a:cubicBezTo>
                    <a:pt x="132" y="238"/>
                    <a:pt x="108" y="357"/>
                    <a:pt x="72" y="464"/>
                  </a:cubicBezTo>
                  <a:cubicBezTo>
                    <a:pt x="37" y="643"/>
                    <a:pt x="1" y="857"/>
                    <a:pt x="72" y="1036"/>
                  </a:cubicBezTo>
                  <a:cubicBezTo>
                    <a:pt x="120" y="1119"/>
                    <a:pt x="180" y="1191"/>
                    <a:pt x="251" y="1274"/>
                  </a:cubicBezTo>
                  <a:cubicBezTo>
                    <a:pt x="352" y="1355"/>
                    <a:pt x="489" y="1437"/>
                    <a:pt x="637" y="1437"/>
                  </a:cubicBezTo>
                  <a:cubicBezTo>
                    <a:pt x="663" y="1437"/>
                    <a:pt x="689" y="1434"/>
                    <a:pt x="715" y="1429"/>
                  </a:cubicBezTo>
                  <a:cubicBezTo>
                    <a:pt x="834" y="1417"/>
                    <a:pt x="930" y="1346"/>
                    <a:pt x="1013" y="1274"/>
                  </a:cubicBezTo>
                  <a:cubicBezTo>
                    <a:pt x="1084" y="1203"/>
                    <a:pt x="1144" y="1155"/>
                    <a:pt x="1192" y="1060"/>
                  </a:cubicBezTo>
                  <a:cubicBezTo>
                    <a:pt x="1423" y="606"/>
                    <a:pt x="1050" y="1"/>
                    <a:pt x="6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854392" y="2489839"/>
              <a:ext cx="34827" cy="35432"/>
            </a:xfrm>
            <a:custGeom>
              <a:avLst/>
              <a:gdLst/>
              <a:ahLst/>
              <a:cxnLst/>
              <a:rect l="l" t="t" r="r" b="b"/>
              <a:pathLst>
                <a:path w="978" h="995" extrusionOk="0">
                  <a:moveTo>
                    <a:pt x="412" y="0"/>
                  </a:moveTo>
                  <a:cubicBezTo>
                    <a:pt x="324" y="0"/>
                    <a:pt x="232" y="34"/>
                    <a:pt x="143" y="112"/>
                  </a:cubicBezTo>
                  <a:cubicBezTo>
                    <a:pt x="84" y="171"/>
                    <a:pt x="60" y="243"/>
                    <a:pt x="36" y="314"/>
                  </a:cubicBezTo>
                  <a:cubicBezTo>
                    <a:pt x="12" y="457"/>
                    <a:pt x="1" y="588"/>
                    <a:pt x="36" y="707"/>
                  </a:cubicBezTo>
                  <a:cubicBezTo>
                    <a:pt x="72" y="767"/>
                    <a:pt x="120" y="826"/>
                    <a:pt x="179" y="874"/>
                  </a:cubicBezTo>
                  <a:cubicBezTo>
                    <a:pt x="255" y="939"/>
                    <a:pt x="361" y="994"/>
                    <a:pt x="461" y="994"/>
                  </a:cubicBezTo>
                  <a:cubicBezTo>
                    <a:pt x="470" y="994"/>
                    <a:pt x="479" y="994"/>
                    <a:pt x="489" y="993"/>
                  </a:cubicBezTo>
                  <a:cubicBezTo>
                    <a:pt x="560" y="969"/>
                    <a:pt x="632" y="933"/>
                    <a:pt x="691" y="874"/>
                  </a:cubicBezTo>
                  <a:cubicBezTo>
                    <a:pt x="739" y="826"/>
                    <a:pt x="786" y="778"/>
                    <a:pt x="810" y="719"/>
                  </a:cubicBezTo>
                  <a:cubicBezTo>
                    <a:pt x="978" y="421"/>
                    <a:pt x="724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1232996" y="2046778"/>
              <a:ext cx="35254" cy="35432"/>
            </a:xfrm>
            <a:custGeom>
              <a:avLst/>
              <a:gdLst/>
              <a:ahLst/>
              <a:cxnLst/>
              <a:rect l="l" t="t" r="r" b="b"/>
              <a:pathLst>
                <a:path w="990" h="995" extrusionOk="0">
                  <a:moveTo>
                    <a:pt x="414" y="0"/>
                  </a:moveTo>
                  <a:cubicBezTo>
                    <a:pt x="328" y="0"/>
                    <a:pt x="239" y="34"/>
                    <a:pt x="156" y="112"/>
                  </a:cubicBezTo>
                  <a:cubicBezTo>
                    <a:pt x="96" y="171"/>
                    <a:pt x="60" y="243"/>
                    <a:pt x="48" y="314"/>
                  </a:cubicBezTo>
                  <a:cubicBezTo>
                    <a:pt x="25" y="457"/>
                    <a:pt x="1" y="588"/>
                    <a:pt x="48" y="707"/>
                  </a:cubicBezTo>
                  <a:cubicBezTo>
                    <a:pt x="84" y="767"/>
                    <a:pt x="120" y="826"/>
                    <a:pt x="179" y="874"/>
                  </a:cubicBezTo>
                  <a:cubicBezTo>
                    <a:pt x="266" y="939"/>
                    <a:pt x="373" y="994"/>
                    <a:pt x="473" y="994"/>
                  </a:cubicBezTo>
                  <a:cubicBezTo>
                    <a:pt x="482" y="994"/>
                    <a:pt x="492" y="994"/>
                    <a:pt x="501" y="993"/>
                  </a:cubicBezTo>
                  <a:cubicBezTo>
                    <a:pt x="572" y="969"/>
                    <a:pt x="644" y="933"/>
                    <a:pt x="703" y="874"/>
                  </a:cubicBezTo>
                  <a:cubicBezTo>
                    <a:pt x="751" y="826"/>
                    <a:pt x="799" y="778"/>
                    <a:pt x="822" y="719"/>
                  </a:cubicBezTo>
                  <a:cubicBezTo>
                    <a:pt x="990" y="421"/>
                    <a:pt x="721" y="0"/>
                    <a:pt x="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895949" y="2698443"/>
              <a:ext cx="35574" cy="35432"/>
            </a:xfrm>
            <a:custGeom>
              <a:avLst/>
              <a:gdLst/>
              <a:ahLst/>
              <a:cxnLst/>
              <a:rect l="l" t="t" r="r" b="b"/>
              <a:pathLst>
                <a:path w="999" h="995" extrusionOk="0">
                  <a:moveTo>
                    <a:pt x="424" y="0"/>
                  </a:moveTo>
                  <a:cubicBezTo>
                    <a:pt x="336" y="0"/>
                    <a:pt x="244" y="34"/>
                    <a:pt x="155" y="112"/>
                  </a:cubicBezTo>
                  <a:cubicBezTo>
                    <a:pt x="96" y="171"/>
                    <a:pt x="60" y="243"/>
                    <a:pt x="48" y="326"/>
                  </a:cubicBezTo>
                  <a:cubicBezTo>
                    <a:pt x="24" y="457"/>
                    <a:pt x="0" y="588"/>
                    <a:pt x="48" y="707"/>
                  </a:cubicBezTo>
                  <a:cubicBezTo>
                    <a:pt x="84" y="766"/>
                    <a:pt x="119" y="826"/>
                    <a:pt x="179" y="874"/>
                  </a:cubicBezTo>
                  <a:cubicBezTo>
                    <a:pt x="266" y="939"/>
                    <a:pt x="373" y="994"/>
                    <a:pt x="472" y="994"/>
                  </a:cubicBezTo>
                  <a:cubicBezTo>
                    <a:pt x="482" y="994"/>
                    <a:pt x="491" y="994"/>
                    <a:pt x="500" y="993"/>
                  </a:cubicBezTo>
                  <a:cubicBezTo>
                    <a:pt x="572" y="981"/>
                    <a:pt x="643" y="933"/>
                    <a:pt x="703" y="874"/>
                  </a:cubicBezTo>
                  <a:cubicBezTo>
                    <a:pt x="750" y="826"/>
                    <a:pt x="798" y="790"/>
                    <a:pt x="822" y="731"/>
                  </a:cubicBezTo>
                  <a:cubicBezTo>
                    <a:pt x="999" y="424"/>
                    <a:pt x="739" y="0"/>
                    <a:pt x="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1040952" y="2630321"/>
              <a:ext cx="19123" cy="19372"/>
            </a:xfrm>
            <a:custGeom>
              <a:avLst/>
              <a:gdLst/>
              <a:ahLst/>
              <a:cxnLst/>
              <a:rect l="l" t="t" r="r" b="b"/>
              <a:pathLst>
                <a:path w="537" h="544" extrusionOk="0">
                  <a:moveTo>
                    <a:pt x="226" y="1"/>
                  </a:moveTo>
                  <a:cubicBezTo>
                    <a:pt x="179" y="1"/>
                    <a:pt x="130" y="18"/>
                    <a:pt x="84" y="60"/>
                  </a:cubicBezTo>
                  <a:cubicBezTo>
                    <a:pt x="60" y="96"/>
                    <a:pt x="36" y="143"/>
                    <a:pt x="24" y="179"/>
                  </a:cubicBezTo>
                  <a:cubicBezTo>
                    <a:pt x="12" y="262"/>
                    <a:pt x="0" y="334"/>
                    <a:pt x="24" y="393"/>
                  </a:cubicBezTo>
                  <a:cubicBezTo>
                    <a:pt x="36" y="417"/>
                    <a:pt x="72" y="453"/>
                    <a:pt x="96" y="477"/>
                  </a:cubicBezTo>
                  <a:cubicBezTo>
                    <a:pt x="133" y="514"/>
                    <a:pt x="177" y="544"/>
                    <a:pt x="229" y="544"/>
                  </a:cubicBezTo>
                  <a:cubicBezTo>
                    <a:pt x="243" y="544"/>
                    <a:pt x="258" y="542"/>
                    <a:pt x="274" y="536"/>
                  </a:cubicBezTo>
                  <a:cubicBezTo>
                    <a:pt x="322" y="524"/>
                    <a:pt x="357" y="513"/>
                    <a:pt x="393" y="477"/>
                  </a:cubicBezTo>
                  <a:cubicBezTo>
                    <a:pt x="429" y="453"/>
                    <a:pt x="441" y="441"/>
                    <a:pt x="453" y="405"/>
                  </a:cubicBezTo>
                  <a:cubicBezTo>
                    <a:pt x="536" y="229"/>
                    <a:pt x="395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194430" y="2621846"/>
              <a:ext cx="19550" cy="19372"/>
            </a:xfrm>
            <a:custGeom>
              <a:avLst/>
              <a:gdLst/>
              <a:ahLst/>
              <a:cxnLst/>
              <a:rect l="l" t="t" r="r" b="b"/>
              <a:pathLst>
                <a:path w="549" h="544" extrusionOk="0">
                  <a:moveTo>
                    <a:pt x="234" y="1"/>
                  </a:moveTo>
                  <a:cubicBezTo>
                    <a:pt x="187" y="1"/>
                    <a:pt x="140" y="18"/>
                    <a:pt x="96" y="60"/>
                  </a:cubicBezTo>
                  <a:cubicBezTo>
                    <a:pt x="60" y="96"/>
                    <a:pt x="48" y="143"/>
                    <a:pt x="36" y="179"/>
                  </a:cubicBezTo>
                  <a:cubicBezTo>
                    <a:pt x="12" y="262"/>
                    <a:pt x="0" y="334"/>
                    <a:pt x="36" y="393"/>
                  </a:cubicBezTo>
                  <a:cubicBezTo>
                    <a:pt x="48" y="417"/>
                    <a:pt x="72" y="453"/>
                    <a:pt x="108" y="477"/>
                  </a:cubicBezTo>
                  <a:cubicBezTo>
                    <a:pt x="145" y="514"/>
                    <a:pt x="189" y="544"/>
                    <a:pt x="241" y="544"/>
                  </a:cubicBezTo>
                  <a:cubicBezTo>
                    <a:pt x="255" y="544"/>
                    <a:pt x="270" y="541"/>
                    <a:pt x="286" y="536"/>
                  </a:cubicBezTo>
                  <a:cubicBezTo>
                    <a:pt x="334" y="524"/>
                    <a:pt x="358" y="512"/>
                    <a:pt x="405" y="477"/>
                  </a:cubicBezTo>
                  <a:cubicBezTo>
                    <a:pt x="429" y="453"/>
                    <a:pt x="453" y="441"/>
                    <a:pt x="465" y="405"/>
                  </a:cubicBezTo>
                  <a:cubicBezTo>
                    <a:pt x="548" y="228"/>
                    <a:pt x="399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906560" y="2081996"/>
              <a:ext cx="19550" cy="19301"/>
            </a:xfrm>
            <a:custGeom>
              <a:avLst/>
              <a:gdLst/>
              <a:ahLst/>
              <a:cxnLst/>
              <a:rect l="l" t="t" r="r" b="b"/>
              <a:pathLst>
                <a:path w="549" h="542" extrusionOk="0">
                  <a:moveTo>
                    <a:pt x="234" y="0"/>
                  </a:moveTo>
                  <a:cubicBezTo>
                    <a:pt x="187" y="0"/>
                    <a:pt x="140" y="19"/>
                    <a:pt x="95" y="63"/>
                  </a:cubicBezTo>
                  <a:cubicBezTo>
                    <a:pt x="60" y="87"/>
                    <a:pt x="48" y="135"/>
                    <a:pt x="36" y="182"/>
                  </a:cubicBezTo>
                  <a:cubicBezTo>
                    <a:pt x="24" y="254"/>
                    <a:pt x="0" y="325"/>
                    <a:pt x="36" y="385"/>
                  </a:cubicBezTo>
                  <a:cubicBezTo>
                    <a:pt x="48" y="421"/>
                    <a:pt x="83" y="444"/>
                    <a:pt x="107" y="480"/>
                  </a:cubicBezTo>
                  <a:cubicBezTo>
                    <a:pt x="148" y="511"/>
                    <a:pt x="199" y="542"/>
                    <a:pt x="258" y="542"/>
                  </a:cubicBezTo>
                  <a:cubicBezTo>
                    <a:pt x="267" y="542"/>
                    <a:pt x="276" y="541"/>
                    <a:pt x="286" y="540"/>
                  </a:cubicBezTo>
                  <a:cubicBezTo>
                    <a:pt x="333" y="516"/>
                    <a:pt x="357" y="504"/>
                    <a:pt x="405" y="480"/>
                  </a:cubicBezTo>
                  <a:cubicBezTo>
                    <a:pt x="441" y="444"/>
                    <a:pt x="452" y="432"/>
                    <a:pt x="464" y="397"/>
                  </a:cubicBezTo>
                  <a:cubicBezTo>
                    <a:pt x="548" y="239"/>
                    <a:pt x="399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908448" y="2214323"/>
              <a:ext cx="52382" cy="50887"/>
            </a:xfrm>
            <a:custGeom>
              <a:avLst/>
              <a:gdLst/>
              <a:ahLst/>
              <a:cxnLst/>
              <a:rect l="l" t="t" r="r" b="b"/>
              <a:pathLst>
                <a:path w="1471" h="1429" extrusionOk="0">
                  <a:moveTo>
                    <a:pt x="890" y="1"/>
                  </a:moveTo>
                  <a:cubicBezTo>
                    <a:pt x="776" y="1"/>
                    <a:pt x="688" y="54"/>
                    <a:pt x="590" y="98"/>
                  </a:cubicBezTo>
                  <a:cubicBezTo>
                    <a:pt x="519" y="134"/>
                    <a:pt x="423" y="181"/>
                    <a:pt x="364" y="253"/>
                  </a:cubicBezTo>
                  <a:cubicBezTo>
                    <a:pt x="0" y="657"/>
                    <a:pt x="279" y="1429"/>
                    <a:pt x="786" y="1429"/>
                  </a:cubicBezTo>
                  <a:cubicBezTo>
                    <a:pt x="877" y="1429"/>
                    <a:pt x="975" y="1404"/>
                    <a:pt x="1078" y="1348"/>
                  </a:cubicBezTo>
                  <a:cubicBezTo>
                    <a:pt x="1185" y="1288"/>
                    <a:pt x="1245" y="1193"/>
                    <a:pt x="1304" y="1086"/>
                  </a:cubicBezTo>
                  <a:cubicBezTo>
                    <a:pt x="1400" y="931"/>
                    <a:pt x="1471" y="729"/>
                    <a:pt x="1435" y="538"/>
                  </a:cubicBezTo>
                  <a:cubicBezTo>
                    <a:pt x="1423" y="431"/>
                    <a:pt x="1376" y="348"/>
                    <a:pt x="1316" y="276"/>
                  </a:cubicBezTo>
                  <a:cubicBezTo>
                    <a:pt x="1233" y="134"/>
                    <a:pt x="1078" y="3"/>
                    <a:pt x="923" y="3"/>
                  </a:cubicBezTo>
                  <a:cubicBezTo>
                    <a:pt x="912" y="1"/>
                    <a:pt x="901" y="1"/>
                    <a:pt x="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748310" y="1927769"/>
              <a:ext cx="34898" cy="33794"/>
            </a:xfrm>
            <a:custGeom>
              <a:avLst/>
              <a:gdLst/>
              <a:ahLst/>
              <a:cxnLst/>
              <a:rect l="l" t="t" r="r" b="b"/>
              <a:pathLst>
                <a:path w="980" h="949" extrusionOk="0">
                  <a:moveTo>
                    <a:pt x="622" y="1"/>
                  </a:moveTo>
                  <a:cubicBezTo>
                    <a:pt x="551" y="1"/>
                    <a:pt x="479" y="25"/>
                    <a:pt x="396" y="60"/>
                  </a:cubicBezTo>
                  <a:cubicBezTo>
                    <a:pt x="336" y="84"/>
                    <a:pt x="301" y="120"/>
                    <a:pt x="253" y="168"/>
                  </a:cubicBezTo>
                  <a:cubicBezTo>
                    <a:pt x="1" y="430"/>
                    <a:pt x="185" y="949"/>
                    <a:pt x="529" y="949"/>
                  </a:cubicBezTo>
                  <a:cubicBezTo>
                    <a:pt x="591" y="949"/>
                    <a:pt x="658" y="932"/>
                    <a:pt x="729" y="894"/>
                  </a:cubicBezTo>
                  <a:cubicBezTo>
                    <a:pt x="789" y="858"/>
                    <a:pt x="836" y="787"/>
                    <a:pt x="872" y="727"/>
                  </a:cubicBezTo>
                  <a:cubicBezTo>
                    <a:pt x="932" y="608"/>
                    <a:pt x="979" y="489"/>
                    <a:pt x="967" y="358"/>
                  </a:cubicBezTo>
                  <a:cubicBezTo>
                    <a:pt x="955" y="299"/>
                    <a:pt x="920" y="227"/>
                    <a:pt x="896" y="180"/>
                  </a:cubicBezTo>
                  <a:cubicBezTo>
                    <a:pt x="836" y="84"/>
                    <a:pt x="729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418029" y="2163508"/>
              <a:ext cx="34898" cy="33794"/>
            </a:xfrm>
            <a:custGeom>
              <a:avLst/>
              <a:gdLst/>
              <a:ahLst/>
              <a:cxnLst/>
              <a:rect l="l" t="t" r="r" b="b"/>
              <a:pathLst>
                <a:path w="980" h="949" extrusionOk="0">
                  <a:moveTo>
                    <a:pt x="622" y="1"/>
                  </a:moveTo>
                  <a:cubicBezTo>
                    <a:pt x="551" y="1"/>
                    <a:pt x="479" y="37"/>
                    <a:pt x="408" y="60"/>
                  </a:cubicBezTo>
                  <a:cubicBezTo>
                    <a:pt x="348" y="96"/>
                    <a:pt x="301" y="120"/>
                    <a:pt x="253" y="167"/>
                  </a:cubicBezTo>
                  <a:cubicBezTo>
                    <a:pt x="1" y="430"/>
                    <a:pt x="185" y="949"/>
                    <a:pt x="529" y="949"/>
                  </a:cubicBezTo>
                  <a:cubicBezTo>
                    <a:pt x="591" y="949"/>
                    <a:pt x="658" y="932"/>
                    <a:pt x="729" y="894"/>
                  </a:cubicBezTo>
                  <a:cubicBezTo>
                    <a:pt x="789" y="870"/>
                    <a:pt x="836" y="787"/>
                    <a:pt x="884" y="727"/>
                  </a:cubicBezTo>
                  <a:cubicBezTo>
                    <a:pt x="944" y="608"/>
                    <a:pt x="979" y="489"/>
                    <a:pt x="967" y="358"/>
                  </a:cubicBezTo>
                  <a:cubicBezTo>
                    <a:pt x="956" y="298"/>
                    <a:pt x="920" y="227"/>
                    <a:pt x="896" y="179"/>
                  </a:cubicBezTo>
                  <a:cubicBezTo>
                    <a:pt x="836" y="96"/>
                    <a:pt x="729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576137" y="1979510"/>
              <a:ext cx="34933" cy="33616"/>
            </a:xfrm>
            <a:custGeom>
              <a:avLst/>
              <a:gdLst/>
              <a:ahLst/>
              <a:cxnLst/>
              <a:rect l="l" t="t" r="r" b="b"/>
              <a:pathLst>
                <a:path w="981" h="944" extrusionOk="0">
                  <a:moveTo>
                    <a:pt x="623" y="0"/>
                  </a:moveTo>
                  <a:cubicBezTo>
                    <a:pt x="552" y="0"/>
                    <a:pt x="468" y="36"/>
                    <a:pt x="397" y="60"/>
                  </a:cubicBezTo>
                  <a:cubicBezTo>
                    <a:pt x="337" y="96"/>
                    <a:pt x="290" y="120"/>
                    <a:pt x="254" y="167"/>
                  </a:cubicBezTo>
                  <a:cubicBezTo>
                    <a:pt x="0" y="421"/>
                    <a:pt x="188" y="944"/>
                    <a:pt x="537" y="944"/>
                  </a:cubicBezTo>
                  <a:cubicBezTo>
                    <a:pt x="597" y="944"/>
                    <a:pt x="662" y="928"/>
                    <a:pt x="730" y="893"/>
                  </a:cubicBezTo>
                  <a:cubicBezTo>
                    <a:pt x="790" y="870"/>
                    <a:pt x="826" y="798"/>
                    <a:pt x="873" y="739"/>
                  </a:cubicBezTo>
                  <a:cubicBezTo>
                    <a:pt x="933" y="608"/>
                    <a:pt x="980" y="501"/>
                    <a:pt x="968" y="358"/>
                  </a:cubicBezTo>
                  <a:cubicBezTo>
                    <a:pt x="945" y="298"/>
                    <a:pt x="921" y="227"/>
                    <a:pt x="885" y="179"/>
                  </a:cubicBezTo>
                  <a:cubicBezTo>
                    <a:pt x="826" y="96"/>
                    <a:pt x="730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888969" y="1923923"/>
              <a:ext cx="52810" cy="50851"/>
            </a:xfrm>
            <a:custGeom>
              <a:avLst/>
              <a:gdLst/>
              <a:ahLst/>
              <a:cxnLst/>
              <a:rect l="l" t="t" r="r" b="b"/>
              <a:pathLst>
                <a:path w="1483" h="1428" extrusionOk="0">
                  <a:moveTo>
                    <a:pt x="903" y="0"/>
                  </a:moveTo>
                  <a:cubicBezTo>
                    <a:pt x="797" y="0"/>
                    <a:pt x="699" y="54"/>
                    <a:pt x="601" y="97"/>
                  </a:cubicBezTo>
                  <a:cubicBezTo>
                    <a:pt x="530" y="133"/>
                    <a:pt x="434" y="180"/>
                    <a:pt x="375" y="252"/>
                  </a:cubicBezTo>
                  <a:cubicBezTo>
                    <a:pt x="1" y="646"/>
                    <a:pt x="288" y="1427"/>
                    <a:pt x="799" y="1427"/>
                  </a:cubicBezTo>
                  <a:cubicBezTo>
                    <a:pt x="890" y="1427"/>
                    <a:pt x="987" y="1403"/>
                    <a:pt x="1089" y="1347"/>
                  </a:cubicBezTo>
                  <a:cubicBezTo>
                    <a:pt x="1196" y="1276"/>
                    <a:pt x="1256" y="1192"/>
                    <a:pt x="1316" y="1085"/>
                  </a:cubicBezTo>
                  <a:cubicBezTo>
                    <a:pt x="1411" y="930"/>
                    <a:pt x="1482" y="728"/>
                    <a:pt x="1447" y="538"/>
                  </a:cubicBezTo>
                  <a:cubicBezTo>
                    <a:pt x="1435" y="430"/>
                    <a:pt x="1387" y="347"/>
                    <a:pt x="1327" y="276"/>
                  </a:cubicBezTo>
                  <a:cubicBezTo>
                    <a:pt x="1244" y="133"/>
                    <a:pt x="1089" y="2"/>
                    <a:pt x="935" y="2"/>
                  </a:cubicBezTo>
                  <a:cubicBezTo>
                    <a:pt x="924" y="1"/>
                    <a:pt x="914" y="0"/>
                    <a:pt x="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469557" y="1739498"/>
              <a:ext cx="52489" cy="50709"/>
            </a:xfrm>
            <a:custGeom>
              <a:avLst/>
              <a:gdLst/>
              <a:ahLst/>
              <a:cxnLst/>
              <a:rect l="l" t="t" r="r" b="b"/>
              <a:pathLst>
                <a:path w="1474" h="1424" extrusionOk="0">
                  <a:moveTo>
                    <a:pt x="883" y="0"/>
                  </a:moveTo>
                  <a:cubicBezTo>
                    <a:pt x="778" y="0"/>
                    <a:pt x="690" y="53"/>
                    <a:pt x="592" y="97"/>
                  </a:cubicBezTo>
                  <a:cubicBezTo>
                    <a:pt x="521" y="133"/>
                    <a:pt x="425" y="180"/>
                    <a:pt x="366" y="252"/>
                  </a:cubicBezTo>
                  <a:cubicBezTo>
                    <a:pt x="1" y="647"/>
                    <a:pt x="284" y="1423"/>
                    <a:pt x="795" y="1423"/>
                  </a:cubicBezTo>
                  <a:cubicBezTo>
                    <a:pt x="884" y="1423"/>
                    <a:pt x="980" y="1400"/>
                    <a:pt x="1080" y="1347"/>
                  </a:cubicBezTo>
                  <a:cubicBezTo>
                    <a:pt x="1187" y="1287"/>
                    <a:pt x="1247" y="1192"/>
                    <a:pt x="1306" y="1085"/>
                  </a:cubicBezTo>
                  <a:cubicBezTo>
                    <a:pt x="1402" y="930"/>
                    <a:pt x="1473" y="728"/>
                    <a:pt x="1437" y="537"/>
                  </a:cubicBezTo>
                  <a:cubicBezTo>
                    <a:pt x="1425" y="430"/>
                    <a:pt x="1378" y="347"/>
                    <a:pt x="1318" y="275"/>
                  </a:cubicBezTo>
                  <a:cubicBezTo>
                    <a:pt x="1235" y="133"/>
                    <a:pt x="1080" y="2"/>
                    <a:pt x="913" y="2"/>
                  </a:cubicBezTo>
                  <a:cubicBezTo>
                    <a:pt x="903" y="1"/>
                    <a:pt x="893" y="0"/>
                    <a:pt x="8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764940" y="2222015"/>
              <a:ext cx="30981" cy="30090"/>
            </a:xfrm>
            <a:custGeom>
              <a:avLst/>
              <a:gdLst/>
              <a:ahLst/>
              <a:cxnLst/>
              <a:rect l="l" t="t" r="r" b="b"/>
              <a:pathLst>
                <a:path w="870" h="845" extrusionOk="0">
                  <a:moveTo>
                    <a:pt x="524" y="1"/>
                  </a:moveTo>
                  <a:cubicBezTo>
                    <a:pt x="453" y="1"/>
                    <a:pt x="393" y="13"/>
                    <a:pt x="334" y="60"/>
                  </a:cubicBezTo>
                  <a:lnTo>
                    <a:pt x="203" y="144"/>
                  </a:lnTo>
                  <a:cubicBezTo>
                    <a:pt x="0" y="387"/>
                    <a:pt x="177" y="845"/>
                    <a:pt x="468" y="845"/>
                  </a:cubicBezTo>
                  <a:cubicBezTo>
                    <a:pt x="519" y="845"/>
                    <a:pt x="574" y="831"/>
                    <a:pt x="631" y="799"/>
                  </a:cubicBezTo>
                  <a:cubicBezTo>
                    <a:pt x="691" y="775"/>
                    <a:pt x="739" y="715"/>
                    <a:pt x="762" y="656"/>
                  </a:cubicBezTo>
                  <a:cubicBezTo>
                    <a:pt x="822" y="549"/>
                    <a:pt x="869" y="441"/>
                    <a:pt x="846" y="322"/>
                  </a:cubicBezTo>
                  <a:cubicBezTo>
                    <a:pt x="822" y="263"/>
                    <a:pt x="810" y="203"/>
                    <a:pt x="762" y="156"/>
                  </a:cubicBezTo>
                  <a:cubicBezTo>
                    <a:pt x="703" y="84"/>
                    <a:pt x="631" y="13"/>
                    <a:pt x="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257500" y="1905299"/>
              <a:ext cx="31764" cy="30375"/>
            </a:xfrm>
            <a:custGeom>
              <a:avLst/>
              <a:gdLst/>
              <a:ahLst/>
              <a:cxnLst/>
              <a:rect l="l" t="t" r="r" b="b"/>
              <a:pathLst>
                <a:path w="892" h="853" extrusionOk="0">
                  <a:moveTo>
                    <a:pt x="546" y="1"/>
                  </a:moveTo>
                  <a:cubicBezTo>
                    <a:pt x="475" y="1"/>
                    <a:pt x="415" y="25"/>
                    <a:pt x="356" y="60"/>
                  </a:cubicBezTo>
                  <a:lnTo>
                    <a:pt x="225" y="156"/>
                  </a:lnTo>
                  <a:cubicBezTo>
                    <a:pt x="1" y="400"/>
                    <a:pt x="177" y="853"/>
                    <a:pt x="486" y="853"/>
                  </a:cubicBezTo>
                  <a:cubicBezTo>
                    <a:pt x="538" y="853"/>
                    <a:pt x="595" y="840"/>
                    <a:pt x="653" y="811"/>
                  </a:cubicBezTo>
                  <a:cubicBezTo>
                    <a:pt x="713" y="775"/>
                    <a:pt x="761" y="715"/>
                    <a:pt x="784" y="656"/>
                  </a:cubicBezTo>
                  <a:cubicBezTo>
                    <a:pt x="844" y="560"/>
                    <a:pt x="892" y="453"/>
                    <a:pt x="856" y="334"/>
                  </a:cubicBezTo>
                  <a:cubicBezTo>
                    <a:pt x="844" y="275"/>
                    <a:pt x="832" y="215"/>
                    <a:pt x="784" y="168"/>
                  </a:cubicBezTo>
                  <a:cubicBezTo>
                    <a:pt x="725" y="96"/>
                    <a:pt x="653" y="25"/>
                    <a:pt x="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1196104" y="1838316"/>
              <a:ext cx="31444" cy="30090"/>
            </a:xfrm>
            <a:custGeom>
              <a:avLst/>
              <a:gdLst/>
              <a:ahLst/>
              <a:cxnLst/>
              <a:rect l="l" t="t" r="r" b="b"/>
              <a:pathLst>
                <a:path w="883" h="845" extrusionOk="0">
                  <a:moveTo>
                    <a:pt x="537" y="1"/>
                  </a:moveTo>
                  <a:cubicBezTo>
                    <a:pt x="453" y="1"/>
                    <a:pt x="406" y="13"/>
                    <a:pt x="334" y="60"/>
                  </a:cubicBezTo>
                  <a:lnTo>
                    <a:pt x="203" y="144"/>
                  </a:lnTo>
                  <a:cubicBezTo>
                    <a:pt x="1" y="387"/>
                    <a:pt x="177" y="845"/>
                    <a:pt x="476" y="845"/>
                  </a:cubicBezTo>
                  <a:cubicBezTo>
                    <a:pt x="529" y="845"/>
                    <a:pt x="585" y="831"/>
                    <a:pt x="644" y="798"/>
                  </a:cubicBezTo>
                  <a:cubicBezTo>
                    <a:pt x="703" y="775"/>
                    <a:pt x="739" y="715"/>
                    <a:pt x="775" y="656"/>
                  </a:cubicBezTo>
                  <a:cubicBezTo>
                    <a:pt x="834" y="548"/>
                    <a:pt x="882" y="441"/>
                    <a:pt x="846" y="322"/>
                  </a:cubicBezTo>
                  <a:cubicBezTo>
                    <a:pt x="834" y="263"/>
                    <a:pt x="823" y="203"/>
                    <a:pt x="775" y="155"/>
                  </a:cubicBezTo>
                  <a:cubicBezTo>
                    <a:pt x="715" y="84"/>
                    <a:pt x="644" y="13"/>
                    <a:pt x="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719217" y="2498457"/>
              <a:ext cx="10968" cy="11466"/>
            </a:xfrm>
            <a:custGeom>
              <a:avLst/>
              <a:gdLst/>
              <a:ahLst/>
              <a:cxnLst/>
              <a:rect l="l" t="t" r="r" b="b"/>
              <a:pathLst>
                <a:path w="308" h="322" extrusionOk="0">
                  <a:moveTo>
                    <a:pt x="189" y="1"/>
                  </a:moveTo>
                  <a:cubicBezTo>
                    <a:pt x="165" y="1"/>
                    <a:pt x="141" y="13"/>
                    <a:pt x="118" y="13"/>
                  </a:cubicBezTo>
                  <a:cubicBezTo>
                    <a:pt x="106" y="25"/>
                    <a:pt x="82" y="25"/>
                    <a:pt x="70" y="48"/>
                  </a:cubicBezTo>
                  <a:cubicBezTo>
                    <a:pt x="0" y="148"/>
                    <a:pt x="55" y="321"/>
                    <a:pt x="165" y="321"/>
                  </a:cubicBezTo>
                  <a:cubicBezTo>
                    <a:pt x="187" y="321"/>
                    <a:pt x="211" y="314"/>
                    <a:pt x="237" y="298"/>
                  </a:cubicBezTo>
                  <a:cubicBezTo>
                    <a:pt x="248" y="286"/>
                    <a:pt x="260" y="275"/>
                    <a:pt x="284" y="239"/>
                  </a:cubicBezTo>
                  <a:cubicBezTo>
                    <a:pt x="296" y="191"/>
                    <a:pt x="308" y="167"/>
                    <a:pt x="308" y="120"/>
                  </a:cubicBezTo>
                  <a:cubicBezTo>
                    <a:pt x="308" y="108"/>
                    <a:pt x="296" y="72"/>
                    <a:pt x="284" y="60"/>
                  </a:cubicBezTo>
                  <a:cubicBezTo>
                    <a:pt x="260" y="36"/>
                    <a:pt x="22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75727" y="2338959"/>
              <a:ext cx="69261" cy="58472"/>
            </a:xfrm>
            <a:custGeom>
              <a:avLst/>
              <a:gdLst/>
              <a:ahLst/>
              <a:cxnLst/>
              <a:rect l="l" t="t" r="r" b="b"/>
              <a:pathLst>
                <a:path w="1945" h="1642" extrusionOk="0">
                  <a:moveTo>
                    <a:pt x="864" y="1"/>
                  </a:moveTo>
                  <a:cubicBezTo>
                    <a:pt x="408" y="1"/>
                    <a:pt x="0" y="322"/>
                    <a:pt x="75" y="884"/>
                  </a:cubicBezTo>
                  <a:cubicBezTo>
                    <a:pt x="111" y="1205"/>
                    <a:pt x="408" y="1456"/>
                    <a:pt x="742" y="1575"/>
                  </a:cubicBezTo>
                  <a:cubicBezTo>
                    <a:pt x="834" y="1612"/>
                    <a:pt x="935" y="1642"/>
                    <a:pt x="1037" y="1642"/>
                  </a:cubicBezTo>
                  <a:cubicBezTo>
                    <a:pt x="1065" y="1642"/>
                    <a:pt x="1094" y="1639"/>
                    <a:pt x="1123" y="1634"/>
                  </a:cubicBezTo>
                  <a:cubicBezTo>
                    <a:pt x="1837" y="1598"/>
                    <a:pt x="1944" y="586"/>
                    <a:pt x="1456" y="193"/>
                  </a:cubicBezTo>
                  <a:cubicBezTo>
                    <a:pt x="1274" y="63"/>
                    <a:pt x="1065" y="1"/>
                    <a:pt x="8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1392634" y="2148516"/>
              <a:ext cx="68941" cy="58792"/>
            </a:xfrm>
            <a:custGeom>
              <a:avLst/>
              <a:gdLst/>
              <a:ahLst/>
              <a:cxnLst/>
              <a:rect l="l" t="t" r="r" b="b"/>
              <a:pathLst>
                <a:path w="1936" h="1651" extrusionOk="0">
                  <a:moveTo>
                    <a:pt x="857" y="0"/>
                  </a:moveTo>
                  <a:cubicBezTo>
                    <a:pt x="407" y="0"/>
                    <a:pt x="0" y="318"/>
                    <a:pt x="66" y="886"/>
                  </a:cubicBezTo>
                  <a:cubicBezTo>
                    <a:pt x="102" y="1208"/>
                    <a:pt x="399" y="1470"/>
                    <a:pt x="733" y="1589"/>
                  </a:cubicBezTo>
                  <a:cubicBezTo>
                    <a:pt x="836" y="1620"/>
                    <a:pt x="948" y="1650"/>
                    <a:pt x="1061" y="1650"/>
                  </a:cubicBezTo>
                  <a:cubicBezTo>
                    <a:pt x="1079" y="1650"/>
                    <a:pt x="1096" y="1650"/>
                    <a:pt x="1114" y="1648"/>
                  </a:cubicBezTo>
                  <a:cubicBezTo>
                    <a:pt x="1828" y="1601"/>
                    <a:pt x="1935" y="588"/>
                    <a:pt x="1447" y="196"/>
                  </a:cubicBezTo>
                  <a:cubicBezTo>
                    <a:pt x="1267" y="63"/>
                    <a:pt x="1058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712594" y="2064013"/>
              <a:ext cx="77915" cy="72644"/>
            </a:xfrm>
            <a:custGeom>
              <a:avLst/>
              <a:gdLst/>
              <a:ahLst/>
              <a:cxnLst/>
              <a:rect l="l" t="t" r="r" b="b"/>
              <a:pathLst>
                <a:path w="2188" h="2040" extrusionOk="0">
                  <a:moveTo>
                    <a:pt x="1059" y="0"/>
                  </a:moveTo>
                  <a:cubicBezTo>
                    <a:pt x="495" y="0"/>
                    <a:pt x="1" y="653"/>
                    <a:pt x="268" y="1342"/>
                  </a:cubicBezTo>
                  <a:cubicBezTo>
                    <a:pt x="375" y="1592"/>
                    <a:pt x="542" y="1818"/>
                    <a:pt x="780" y="1938"/>
                  </a:cubicBezTo>
                  <a:cubicBezTo>
                    <a:pt x="915" y="2008"/>
                    <a:pt x="1042" y="2039"/>
                    <a:pt x="1158" y="2039"/>
                  </a:cubicBezTo>
                  <a:cubicBezTo>
                    <a:pt x="1870" y="2039"/>
                    <a:pt x="2188" y="871"/>
                    <a:pt x="1697" y="318"/>
                  </a:cubicBezTo>
                  <a:cubicBezTo>
                    <a:pt x="1499" y="95"/>
                    <a:pt x="1274" y="0"/>
                    <a:pt x="10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622857" y="1669275"/>
              <a:ext cx="128374" cy="110533"/>
            </a:xfrm>
            <a:custGeom>
              <a:avLst/>
              <a:gdLst/>
              <a:ahLst/>
              <a:cxnLst/>
              <a:rect l="l" t="t" r="r" b="b"/>
              <a:pathLst>
                <a:path w="3605" h="3104" extrusionOk="0">
                  <a:moveTo>
                    <a:pt x="1797" y="1"/>
                  </a:moveTo>
                  <a:cubicBezTo>
                    <a:pt x="917" y="1"/>
                    <a:pt x="1" y="881"/>
                    <a:pt x="97" y="1807"/>
                  </a:cubicBezTo>
                  <a:cubicBezTo>
                    <a:pt x="157" y="2462"/>
                    <a:pt x="728" y="3021"/>
                    <a:pt x="1383" y="3093"/>
                  </a:cubicBezTo>
                  <a:cubicBezTo>
                    <a:pt x="1443" y="3100"/>
                    <a:pt x="1502" y="3103"/>
                    <a:pt x="1559" y="3103"/>
                  </a:cubicBezTo>
                  <a:cubicBezTo>
                    <a:pt x="2847" y="3103"/>
                    <a:pt x="3604" y="1381"/>
                    <a:pt x="2693" y="390"/>
                  </a:cubicBezTo>
                  <a:cubicBezTo>
                    <a:pt x="2432" y="117"/>
                    <a:pt x="2117" y="1"/>
                    <a:pt x="1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83963" y="2381762"/>
              <a:ext cx="29699" cy="26921"/>
            </a:xfrm>
            <a:custGeom>
              <a:avLst/>
              <a:gdLst/>
              <a:ahLst/>
              <a:cxnLst/>
              <a:rect l="l" t="t" r="r" b="b"/>
              <a:pathLst>
                <a:path w="834" h="756" extrusionOk="0">
                  <a:moveTo>
                    <a:pt x="342" y="0"/>
                  </a:moveTo>
                  <a:cubicBezTo>
                    <a:pt x="285" y="0"/>
                    <a:pt x="230" y="12"/>
                    <a:pt x="179" y="39"/>
                  </a:cubicBezTo>
                  <a:cubicBezTo>
                    <a:pt x="84" y="99"/>
                    <a:pt x="0" y="230"/>
                    <a:pt x="24" y="349"/>
                  </a:cubicBezTo>
                  <a:cubicBezTo>
                    <a:pt x="24" y="396"/>
                    <a:pt x="36" y="444"/>
                    <a:pt x="48" y="492"/>
                  </a:cubicBezTo>
                  <a:cubicBezTo>
                    <a:pt x="60" y="539"/>
                    <a:pt x="84" y="587"/>
                    <a:pt x="107" y="611"/>
                  </a:cubicBezTo>
                  <a:cubicBezTo>
                    <a:pt x="131" y="646"/>
                    <a:pt x="179" y="658"/>
                    <a:pt x="226" y="694"/>
                  </a:cubicBezTo>
                  <a:cubicBezTo>
                    <a:pt x="309" y="725"/>
                    <a:pt x="382" y="756"/>
                    <a:pt x="463" y="756"/>
                  </a:cubicBezTo>
                  <a:cubicBezTo>
                    <a:pt x="475" y="756"/>
                    <a:pt x="488" y="755"/>
                    <a:pt x="500" y="754"/>
                  </a:cubicBezTo>
                  <a:cubicBezTo>
                    <a:pt x="619" y="730"/>
                    <a:pt x="703" y="635"/>
                    <a:pt x="762" y="527"/>
                  </a:cubicBezTo>
                  <a:cubicBezTo>
                    <a:pt x="798" y="468"/>
                    <a:pt x="834" y="396"/>
                    <a:pt x="822" y="337"/>
                  </a:cubicBezTo>
                  <a:cubicBezTo>
                    <a:pt x="822" y="289"/>
                    <a:pt x="798" y="254"/>
                    <a:pt x="762" y="230"/>
                  </a:cubicBezTo>
                  <a:cubicBezTo>
                    <a:pt x="682" y="105"/>
                    <a:pt x="509" y="0"/>
                    <a:pt x="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16127" y="2243631"/>
              <a:ext cx="46649" cy="45723"/>
            </a:xfrm>
            <a:custGeom>
              <a:avLst/>
              <a:gdLst/>
              <a:ahLst/>
              <a:cxnLst/>
              <a:rect l="l" t="t" r="r" b="b"/>
              <a:pathLst>
                <a:path w="1310" h="1284" extrusionOk="0">
                  <a:moveTo>
                    <a:pt x="676" y="0"/>
                  </a:moveTo>
                  <a:cubicBezTo>
                    <a:pt x="495" y="0"/>
                    <a:pt x="315" y="114"/>
                    <a:pt x="179" y="239"/>
                  </a:cubicBezTo>
                  <a:cubicBezTo>
                    <a:pt x="95" y="311"/>
                    <a:pt x="24" y="418"/>
                    <a:pt x="0" y="525"/>
                  </a:cubicBezTo>
                  <a:cubicBezTo>
                    <a:pt x="0" y="584"/>
                    <a:pt x="24" y="656"/>
                    <a:pt x="48" y="704"/>
                  </a:cubicBezTo>
                  <a:cubicBezTo>
                    <a:pt x="162" y="984"/>
                    <a:pt x="467" y="1283"/>
                    <a:pt x="780" y="1283"/>
                  </a:cubicBezTo>
                  <a:cubicBezTo>
                    <a:pt x="826" y="1283"/>
                    <a:pt x="872" y="1277"/>
                    <a:pt x="917" y="1263"/>
                  </a:cubicBezTo>
                  <a:cubicBezTo>
                    <a:pt x="1108" y="1204"/>
                    <a:pt x="1262" y="1037"/>
                    <a:pt x="1298" y="835"/>
                  </a:cubicBezTo>
                  <a:cubicBezTo>
                    <a:pt x="1310" y="739"/>
                    <a:pt x="1310" y="668"/>
                    <a:pt x="1298" y="584"/>
                  </a:cubicBezTo>
                  <a:cubicBezTo>
                    <a:pt x="1298" y="501"/>
                    <a:pt x="1286" y="430"/>
                    <a:pt x="1250" y="370"/>
                  </a:cubicBezTo>
                  <a:cubicBezTo>
                    <a:pt x="1227" y="311"/>
                    <a:pt x="1167" y="251"/>
                    <a:pt x="1108" y="203"/>
                  </a:cubicBezTo>
                  <a:cubicBezTo>
                    <a:pt x="988" y="120"/>
                    <a:pt x="857" y="13"/>
                    <a:pt x="703" y="1"/>
                  </a:cubicBezTo>
                  <a:cubicBezTo>
                    <a:pt x="694" y="1"/>
                    <a:pt x="685" y="0"/>
                    <a:pt x="6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713225" y="5033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/>
          <p:nvPr/>
        </p:nvSpPr>
        <p:spPr>
          <a:xfrm rot="2532264" flipH="1">
            <a:off x="6952210" y="4209863"/>
            <a:ext cx="3682216" cy="3064313"/>
          </a:xfrm>
          <a:custGeom>
            <a:avLst/>
            <a:gdLst/>
            <a:ahLst/>
            <a:cxnLst/>
            <a:rect l="l" t="t" r="r" b="b"/>
            <a:pathLst>
              <a:path w="77434" h="64440" extrusionOk="0">
                <a:moveTo>
                  <a:pt x="13727" y="0"/>
                </a:moveTo>
                <a:cubicBezTo>
                  <a:pt x="12253" y="0"/>
                  <a:pt x="10788" y="217"/>
                  <a:pt x="9358" y="710"/>
                </a:cubicBezTo>
                <a:cubicBezTo>
                  <a:pt x="3576" y="2708"/>
                  <a:pt x="0" y="9194"/>
                  <a:pt x="514" y="15280"/>
                </a:cubicBezTo>
                <a:cubicBezTo>
                  <a:pt x="1046" y="21386"/>
                  <a:pt x="5136" y="26845"/>
                  <a:pt x="10405" y="29926"/>
                </a:cubicBezTo>
                <a:cubicBezTo>
                  <a:pt x="14836" y="32513"/>
                  <a:pt x="20162" y="33730"/>
                  <a:pt x="23814" y="37306"/>
                </a:cubicBezTo>
                <a:cubicBezTo>
                  <a:pt x="27162" y="40578"/>
                  <a:pt x="28569" y="45314"/>
                  <a:pt x="30757" y="49480"/>
                </a:cubicBezTo>
                <a:cubicBezTo>
                  <a:pt x="34200" y="56004"/>
                  <a:pt x="40001" y="61501"/>
                  <a:pt x="47115" y="63593"/>
                </a:cubicBezTo>
                <a:cubicBezTo>
                  <a:pt x="49054" y="64167"/>
                  <a:pt x="51016" y="64439"/>
                  <a:pt x="52955" y="64439"/>
                </a:cubicBezTo>
                <a:cubicBezTo>
                  <a:pt x="62252" y="64439"/>
                  <a:pt x="71005" y="58183"/>
                  <a:pt x="74105" y="49023"/>
                </a:cubicBezTo>
                <a:cubicBezTo>
                  <a:pt x="77434" y="39227"/>
                  <a:pt x="74619" y="20758"/>
                  <a:pt x="65070" y="15166"/>
                </a:cubicBezTo>
                <a:cubicBezTo>
                  <a:pt x="58128" y="11134"/>
                  <a:pt x="49207" y="13816"/>
                  <a:pt x="41389" y="11933"/>
                </a:cubicBezTo>
                <a:cubicBezTo>
                  <a:pt x="35721" y="10544"/>
                  <a:pt x="31004" y="6873"/>
                  <a:pt x="25964" y="3944"/>
                </a:cubicBezTo>
                <a:cubicBezTo>
                  <a:pt x="22229" y="1774"/>
                  <a:pt x="17942" y="0"/>
                  <a:pt x="137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 txBox="1">
            <a:spLocks noGrp="1"/>
          </p:cNvSpPr>
          <p:nvPr>
            <p:ph type="title"/>
          </p:nvPr>
        </p:nvSpPr>
        <p:spPr>
          <a:xfrm>
            <a:off x="713225" y="5033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1"/>
          </p:nvPr>
        </p:nvSpPr>
        <p:spPr>
          <a:xfrm>
            <a:off x="1890888" y="1508200"/>
            <a:ext cx="24981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 Black"/>
              <a:buNone/>
              <a:defRPr sz="24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2"/>
          </p:nvPr>
        </p:nvSpPr>
        <p:spPr>
          <a:xfrm>
            <a:off x="5644663" y="1508200"/>
            <a:ext cx="24981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 Black"/>
              <a:buNone/>
              <a:defRPr sz="24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3"/>
          </p:nvPr>
        </p:nvSpPr>
        <p:spPr>
          <a:xfrm>
            <a:off x="1890888" y="2685003"/>
            <a:ext cx="24981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 Black"/>
              <a:buNone/>
              <a:defRPr sz="24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4"/>
          </p:nvPr>
        </p:nvSpPr>
        <p:spPr>
          <a:xfrm>
            <a:off x="5644663" y="2685003"/>
            <a:ext cx="24981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 Black"/>
              <a:buNone/>
              <a:defRPr sz="24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5"/>
          </p:nvPr>
        </p:nvSpPr>
        <p:spPr>
          <a:xfrm>
            <a:off x="1890899" y="1909275"/>
            <a:ext cx="2498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6"/>
          </p:nvPr>
        </p:nvSpPr>
        <p:spPr>
          <a:xfrm>
            <a:off x="5644674" y="1909275"/>
            <a:ext cx="2498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7"/>
          </p:nvPr>
        </p:nvSpPr>
        <p:spPr>
          <a:xfrm>
            <a:off x="1890899" y="3083250"/>
            <a:ext cx="2498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8"/>
          </p:nvPr>
        </p:nvSpPr>
        <p:spPr>
          <a:xfrm>
            <a:off x="5644674" y="3083250"/>
            <a:ext cx="2498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9" hasCustomPrompt="1"/>
          </p:nvPr>
        </p:nvSpPr>
        <p:spPr>
          <a:xfrm>
            <a:off x="1001175" y="1801250"/>
            <a:ext cx="834600" cy="46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13" hasCustomPrompt="1"/>
          </p:nvPr>
        </p:nvSpPr>
        <p:spPr>
          <a:xfrm>
            <a:off x="4763975" y="1801250"/>
            <a:ext cx="834600" cy="46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14" hasCustomPrompt="1"/>
          </p:nvPr>
        </p:nvSpPr>
        <p:spPr>
          <a:xfrm>
            <a:off x="1001175" y="2974453"/>
            <a:ext cx="834600" cy="46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15" hasCustomPrompt="1"/>
          </p:nvPr>
        </p:nvSpPr>
        <p:spPr>
          <a:xfrm>
            <a:off x="4763992" y="2974453"/>
            <a:ext cx="834600" cy="46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13"/>
          <p:cNvSpPr/>
          <p:nvPr/>
        </p:nvSpPr>
        <p:spPr>
          <a:xfrm rot="-4360277">
            <a:off x="4015734" y="1710697"/>
            <a:ext cx="7360187" cy="6393811"/>
          </a:xfrm>
          <a:custGeom>
            <a:avLst/>
            <a:gdLst/>
            <a:ahLst/>
            <a:cxnLst/>
            <a:rect l="l" t="t" r="r" b="b"/>
            <a:pathLst>
              <a:path w="207551" h="180300" extrusionOk="0">
                <a:moveTo>
                  <a:pt x="12659" y="1"/>
                </a:moveTo>
                <a:cubicBezTo>
                  <a:pt x="6726" y="1"/>
                  <a:pt x="2007" y="5938"/>
                  <a:pt x="1453" y="11819"/>
                </a:cubicBezTo>
                <a:cubicBezTo>
                  <a:pt x="1" y="27249"/>
                  <a:pt x="15074" y="48621"/>
                  <a:pt x="24968" y="59598"/>
                </a:cubicBezTo>
                <a:cubicBezTo>
                  <a:pt x="28159" y="63111"/>
                  <a:pt x="31612" y="66409"/>
                  <a:pt x="34338" y="70266"/>
                </a:cubicBezTo>
                <a:cubicBezTo>
                  <a:pt x="44637" y="84816"/>
                  <a:pt x="43375" y="105521"/>
                  <a:pt x="55281" y="118844"/>
                </a:cubicBezTo>
                <a:cubicBezTo>
                  <a:pt x="59711" y="123797"/>
                  <a:pt x="65616" y="127261"/>
                  <a:pt x="71748" y="129940"/>
                </a:cubicBezTo>
                <a:cubicBezTo>
                  <a:pt x="94334" y="139811"/>
                  <a:pt x="121349" y="140108"/>
                  <a:pt x="141042" y="154789"/>
                </a:cubicBezTo>
                <a:cubicBezTo>
                  <a:pt x="146031" y="158491"/>
                  <a:pt x="150424" y="163052"/>
                  <a:pt x="155961" y="165933"/>
                </a:cubicBezTo>
                <a:cubicBezTo>
                  <a:pt x="161711" y="168909"/>
                  <a:pt x="168355" y="169862"/>
                  <a:pt x="174332" y="172386"/>
                </a:cubicBezTo>
                <a:cubicBezTo>
                  <a:pt x="179547" y="174613"/>
                  <a:pt x="184214" y="178006"/>
                  <a:pt x="189655" y="179577"/>
                </a:cubicBezTo>
                <a:cubicBezTo>
                  <a:pt x="191265" y="180047"/>
                  <a:pt x="193000" y="180300"/>
                  <a:pt x="194722" y="180300"/>
                </a:cubicBezTo>
                <a:cubicBezTo>
                  <a:pt x="198809" y="180300"/>
                  <a:pt x="202825" y="178875"/>
                  <a:pt x="204919" y="175541"/>
                </a:cubicBezTo>
                <a:cubicBezTo>
                  <a:pt x="207550" y="171374"/>
                  <a:pt x="206157" y="165754"/>
                  <a:pt x="203181" y="161825"/>
                </a:cubicBezTo>
                <a:cubicBezTo>
                  <a:pt x="200204" y="157896"/>
                  <a:pt x="195918" y="155146"/>
                  <a:pt x="192072" y="152015"/>
                </a:cubicBezTo>
                <a:cubicBezTo>
                  <a:pt x="185667" y="146788"/>
                  <a:pt x="180380" y="140358"/>
                  <a:pt x="174022" y="135084"/>
                </a:cubicBezTo>
                <a:cubicBezTo>
                  <a:pt x="162033" y="125095"/>
                  <a:pt x="146674" y="119487"/>
                  <a:pt x="134982" y="109140"/>
                </a:cubicBezTo>
                <a:cubicBezTo>
                  <a:pt x="129374" y="104151"/>
                  <a:pt x="124719" y="98139"/>
                  <a:pt x="121325" y="91507"/>
                </a:cubicBezTo>
                <a:cubicBezTo>
                  <a:pt x="118575" y="86102"/>
                  <a:pt x="116682" y="80339"/>
                  <a:pt x="114027" y="74874"/>
                </a:cubicBezTo>
                <a:cubicBezTo>
                  <a:pt x="109645" y="65813"/>
                  <a:pt x="103192" y="57705"/>
                  <a:pt x="95310" y="51300"/>
                </a:cubicBezTo>
                <a:cubicBezTo>
                  <a:pt x="90595" y="47478"/>
                  <a:pt x="85261" y="44156"/>
                  <a:pt x="81809" y="39215"/>
                </a:cubicBezTo>
                <a:cubicBezTo>
                  <a:pt x="77451" y="33000"/>
                  <a:pt x="76606" y="25023"/>
                  <a:pt x="73046" y="18308"/>
                </a:cubicBezTo>
                <a:cubicBezTo>
                  <a:pt x="68509" y="9711"/>
                  <a:pt x="59282" y="3675"/>
                  <a:pt x="49435" y="2830"/>
                </a:cubicBezTo>
                <a:cubicBezTo>
                  <a:pt x="48457" y="2747"/>
                  <a:pt x="47475" y="2712"/>
                  <a:pt x="46490" y="2712"/>
                </a:cubicBezTo>
                <a:cubicBezTo>
                  <a:pt x="40940" y="2712"/>
                  <a:pt x="35301" y="3823"/>
                  <a:pt x="29818" y="3823"/>
                </a:cubicBezTo>
                <a:cubicBezTo>
                  <a:pt x="26998" y="3823"/>
                  <a:pt x="24219" y="3529"/>
                  <a:pt x="21515" y="2639"/>
                </a:cubicBezTo>
                <a:cubicBezTo>
                  <a:pt x="18765" y="1722"/>
                  <a:pt x="16146" y="198"/>
                  <a:pt x="13240" y="20"/>
                </a:cubicBezTo>
                <a:cubicBezTo>
                  <a:pt x="13045" y="7"/>
                  <a:pt x="12851" y="1"/>
                  <a:pt x="126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"/>
          <p:cNvSpPr/>
          <p:nvPr/>
        </p:nvSpPr>
        <p:spPr>
          <a:xfrm rot="-5400000">
            <a:off x="-1308655" y="1288694"/>
            <a:ext cx="1927262" cy="2366255"/>
          </a:xfrm>
          <a:custGeom>
            <a:avLst/>
            <a:gdLst/>
            <a:ahLst/>
            <a:cxnLst/>
            <a:rect l="l" t="t" r="r" b="b"/>
            <a:pathLst>
              <a:path w="32584" h="40006" extrusionOk="0">
                <a:moveTo>
                  <a:pt x="14288" y="1"/>
                </a:moveTo>
                <a:cubicBezTo>
                  <a:pt x="12842" y="1"/>
                  <a:pt x="11398" y="512"/>
                  <a:pt x="10006" y="1754"/>
                </a:cubicBezTo>
                <a:cubicBezTo>
                  <a:pt x="8027" y="3523"/>
                  <a:pt x="6791" y="5919"/>
                  <a:pt x="5269" y="8088"/>
                </a:cubicBezTo>
                <a:cubicBezTo>
                  <a:pt x="3938" y="9990"/>
                  <a:pt x="2302" y="11740"/>
                  <a:pt x="1408" y="13889"/>
                </a:cubicBezTo>
                <a:cubicBezTo>
                  <a:pt x="1" y="17218"/>
                  <a:pt x="495" y="21003"/>
                  <a:pt x="1427" y="24465"/>
                </a:cubicBezTo>
                <a:cubicBezTo>
                  <a:pt x="2302" y="27755"/>
                  <a:pt x="3615" y="31065"/>
                  <a:pt x="6011" y="33481"/>
                </a:cubicBezTo>
                <a:cubicBezTo>
                  <a:pt x="7932" y="35440"/>
                  <a:pt x="10462" y="36695"/>
                  <a:pt x="12973" y="37760"/>
                </a:cubicBezTo>
                <a:cubicBezTo>
                  <a:pt x="15849" y="38993"/>
                  <a:pt x="18891" y="40006"/>
                  <a:pt x="22008" y="40006"/>
                </a:cubicBezTo>
                <a:cubicBezTo>
                  <a:pt x="22065" y="40006"/>
                  <a:pt x="22122" y="40005"/>
                  <a:pt x="22179" y="40005"/>
                </a:cubicBezTo>
                <a:cubicBezTo>
                  <a:pt x="25374" y="39948"/>
                  <a:pt x="28665" y="38692"/>
                  <a:pt x="30529" y="36124"/>
                </a:cubicBezTo>
                <a:cubicBezTo>
                  <a:pt x="32583" y="33290"/>
                  <a:pt x="32564" y="29486"/>
                  <a:pt x="32336" y="25986"/>
                </a:cubicBezTo>
                <a:cubicBezTo>
                  <a:pt x="31918" y="19881"/>
                  <a:pt x="30947" y="13319"/>
                  <a:pt x="26820" y="8811"/>
                </a:cubicBezTo>
                <a:cubicBezTo>
                  <a:pt x="23775" y="5488"/>
                  <a:pt x="19021" y="1"/>
                  <a:pt x="142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5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/>
          <p:nvPr/>
        </p:nvSpPr>
        <p:spPr>
          <a:xfrm rot="-6014519" flipH="1">
            <a:off x="-2100352" y="2756130"/>
            <a:ext cx="7359766" cy="6393444"/>
          </a:xfrm>
          <a:custGeom>
            <a:avLst/>
            <a:gdLst/>
            <a:ahLst/>
            <a:cxnLst/>
            <a:rect l="l" t="t" r="r" b="b"/>
            <a:pathLst>
              <a:path w="207551" h="180300" extrusionOk="0">
                <a:moveTo>
                  <a:pt x="12659" y="1"/>
                </a:moveTo>
                <a:cubicBezTo>
                  <a:pt x="6726" y="1"/>
                  <a:pt x="2007" y="5938"/>
                  <a:pt x="1453" y="11819"/>
                </a:cubicBezTo>
                <a:cubicBezTo>
                  <a:pt x="1" y="27249"/>
                  <a:pt x="15074" y="48621"/>
                  <a:pt x="24968" y="59598"/>
                </a:cubicBezTo>
                <a:cubicBezTo>
                  <a:pt x="28159" y="63111"/>
                  <a:pt x="31612" y="66409"/>
                  <a:pt x="34338" y="70266"/>
                </a:cubicBezTo>
                <a:cubicBezTo>
                  <a:pt x="44637" y="84816"/>
                  <a:pt x="43375" y="105521"/>
                  <a:pt x="55281" y="118844"/>
                </a:cubicBezTo>
                <a:cubicBezTo>
                  <a:pt x="59711" y="123797"/>
                  <a:pt x="65616" y="127261"/>
                  <a:pt x="71748" y="129940"/>
                </a:cubicBezTo>
                <a:cubicBezTo>
                  <a:pt x="94334" y="139811"/>
                  <a:pt x="121349" y="140108"/>
                  <a:pt x="141042" y="154789"/>
                </a:cubicBezTo>
                <a:cubicBezTo>
                  <a:pt x="146031" y="158491"/>
                  <a:pt x="150424" y="163052"/>
                  <a:pt x="155961" y="165933"/>
                </a:cubicBezTo>
                <a:cubicBezTo>
                  <a:pt x="161711" y="168909"/>
                  <a:pt x="168355" y="169862"/>
                  <a:pt x="174332" y="172386"/>
                </a:cubicBezTo>
                <a:cubicBezTo>
                  <a:pt x="179547" y="174613"/>
                  <a:pt x="184214" y="178006"/>
                  <a:pt x="189655" y="179577"/>
                </a:cubicBezTo>
                <a:cubicBezTo>
                  <a:pt x="191265" y="180047"/>
                  <a:pt x="193000" y="180300"/>
                  <a:pt x="194722" y="180300"/>
                </a:cubicBezTo>
                <a:cubicBezTo>
                  <a:pt x="198809" y="180300"/>
                  <a:pt x="202825" y="178875"/>
                  <a:pt x="204919" y="175541"/>
                </a:cubicBezTo>
                <a:cubicBezTo>
                  <a:pt x="207550" y="171374"/>
                  <a:pt x="206157" y="165754"/>
                  <a:pt x="203181" y="161825"/>
                </a:cubicBezTo>
                <a:cubicBezTo>
                  <a:pt x="200204" y="157896"/>
                  <a:pt x="195918" y="155146"/>
                  <a:pt x="192072" y="152015"/>
                </a:cubicBezTo>
                <a:cubicBezTo>
                  <a:pt x="185667" y="146788"/>
                  <a:pt x="180380" y="140358"/>
                  <a:pt x="174022" y="135084"/>
                </a:cubicBezTo>
                <a:cubicBezTo>
                  <a:pt x="162033" y="125095"/>
                  <a:pt x="146674" y="119487"/>
                  <a:pt x="134982" y="109140"/>
                </a:cubicBezTo>
                <a:cubicBezTo>
                  <a:pt x="129374" y="104151"/>
                  <a:pt x="124719" y="98139"/>
                  <a:pt x="121325" y="91507"/>
                </a:cubicBezTo>
                <a:cubicBezTo>
                  <a:pt x="118575" y="86102"/>
                  <a:pt x="116682" y="80339"/>
                  <a:pt x="114027" y="74874"/>
                </a:cubicBezTo>
                <a:cubicBezTo>
                  <a:pt x="109645" y="65813"/>
                  <a:pt x="103192" y="57705"/>
                  <a:pt x="95310" y="51300"/>
                </a:cubicBezTo>
                <a:cubicBezTo>
                  <a:pt x="90595" y="47478"/>
                  <a:pt x="85261" y="44156"/>
                  <a:pt x="81809" y="39215"/>
                </a:cubicBezTo>
                <a:cubicBezTo>
                  <a:pt x="77451" y="33000"/>
                  <a:pt x="76606" y="25023"/>
                  <a:pt x="73046" y="18308"/>
                </a:cubicBezTo>
                <a:cubicBezTo>
                  <a:pt x="68509" y="9711"/>
                  <a:pt x="59282" y="3675"/>
                  <a:pt x="49435" y="2830"/>
                </a:cubicBezTo>
                <a:cubicBezTo>
                  <a:pt x="48457" y="2747"/>
                  <a:pt x="47475" y="2712"/>
                  <a:pt x="46490" y="2712"/>
                </a:cubicBezTo>
                <a:cubicBezTo>
                  <a:pt x="40940" y="2712"/>
                  <a:pt x="35301" y="3823"/>
                  <a:pt x="29818" y="3823"/>
                </a:cubicBezTo>
                <a:cubicBezTo>
                  <a:pt x="26998" y="3823"/>
                  <a:pt x="24219" y="3529"/>
                  <a:pt x="21515" y="2639"/>
                </a:cubicBezTo>
                <a:cubicBezTo>
                  <a:pt x="18765" y="1722"/>
                  <a:pt x="16146" y="198"/>
                  <a:pt x="13240" y="20"/>
                </a:cubicBezTo>
                <a:cubicBezTo>
                  <a:pt x="13045" y="7"/>
                  <a:pt x="12851" y="1"/>
                  <a:pt x="126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9"/>
          <p:cNvSpPr/>
          <p:nvPr/>
        </p:nvSpPr>
        <p:spPr>
          <a:xfrm rot="2532264" flipH="1">
            <a:off x="7366260" y="597688"/>
            <a:ext cx="3682216" cy="3064313"/>
          </a:xfrm>
          <a:custGeom>
            <a:avLst/>
            <a:gdLst/>
            <a:ahLst/>
            <a:cxnLst/>
            <a:rect l="l" t="t" r="r" b="b"/>
            <a:pathLst>
              <a:path w="77434" h="64440" extrusionOk="0">
                <a:moveTo>
                  <a:pt x="13727" y="0"/>
                </a:moveTo>
                <a:cubicBezTo>
                  <a:pt x="12253" y="0"/>
                  <a:pt x="10788" y="217"/>
                  <a:pt x="9358" y="710"/>
                </a:cubicBezTo>
                <a:cubicBezTo>
                  <a:pt x="3576" y="2708"/>
                  <a:pt x="0" y="9194"/>
                  <a:pt x="514" y="15280"/>
                </a:cubicBezTo>
                <a:cubicBezTo>
                  <a:pt x="1046" y="21386"/>
                  <a:pt x="5136" y="26845"/>
                  <a:pt x="10405" y="29926"/>
                </a:cubicBezTo>
                <a:cubicBezTo>
                  <a:pt x="14836" y="32513"/>
                  <a:pt x="20162" y="33730"/>
                  <a:pt x="23814" y="37306"/>
                </a:cubicBezTo>
                <a:cubicBezTo>
                  <a:pt x="27162" y="40578"/>
                  <a:pt x="28569" y="45314"/>
                  <a:pt x="30757" y="49480"/>
                </a:cubicBezTo>
                <a:cubicBezTo>
                  <a:pt x="34200" y="56004"/>
                  <a:pt x="40001" y="61501"/>
                  <a:pt x="47115" y="63593"/>
                </a:cubicBezTo>
                <a:cubicBezTo>
                  <a:pt x="49054" y="64167"/>
                  <a:pt x="51016" y="64439"/>
                  <a:pt x="52955" y="64439"/>
                </a:cubicBezTo>
                <a:cubicBezTo>
                  <a:pt x="62252" y="64439"/>
                  <a:pt x="71005" y="58183"/>
                  <a:pt x="74105" y="49023"/>
                </a:cubicBezTo>
                <a:cubicBezTo>
                  <a:pt x="77434" y="39227"/>
                  <a:pt x="74619" y="20758"/>
                  <a:pt x="65070" y="15166"/>
                </a:cubicBezTo>
                <a:cubicBezTo>
                  <a:pt x="58128" y="11134"/>
                  <a:pt x="49207" y="13816"/>
                  <a:pt x="41389" y="11933"/>
                </a:cubicBezTo>
                <a:cubicBezTo>
                  <a:pt x="35721" y="10544"/>
                  <a:pt x="31004" y="6873"/>
                  <a:pt x="25964" y="3944"/>
                </a:cubicBezTo>
                <a:cubicBezTo>
                  <a:pt x="22229" y="1774"/>
                  <a:pt x="17942" y="0"/>
                  <a:pt x="137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319" name="Google Shape;319;p19"/>
          <p:cNvSpPr txBox="1">
            <a:spLocks noGrp="1"/>
          </p:cNvSpPr>
          <p:nvPr>
            <p:ph type="title"/>
          </p:nvPr>
        </p:nvSpPr>
        <p:spPr>
          <a:xfrm>
            <a:off x="713225" y="5033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9"/>
          <p:cNvSpPr txBox="1">
            <a:spLocks noGrp="1"/>
          </p:cNvSpPr>
          <p:nvPr>
            <p:ph type="subTitle" idx="1"/>
          </p:nvPr>
        </p:nvSpPr>
        <p:spPr>
          <a:xfrm>
            <a:off x="1782775" y="1552684"/>
            <a:ext cx="20838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 Black"/>
              <a:buNone/>
              <a:defRPr sz="24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321" name="Google Shape;321;p19"/>
          <p:cNvSpPr txBox="1">
            <a:spLocks noGrp="1"/>
          </p:cNvSpPr>
          <p:nvPr>
            <p:ph type="subTitle" idx="2"/>
          </p:nvPr>
        </p:nvSpPr>
        <p:spPr>
          <a:xfrm>
            <a:off x="5277475" y="3207534"/>
            <a:ext cx="20838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Montserrat Black"/>
              <a:buNone/>
              <a:defRPr sz="24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322" name="Google Shape;322;p19"/>
          <p:cNvSpPr txBox="1">
            <a:spLocks noGrp="1"/>
          </p:cNvSpPr>
          <p:nvPr>
            <p:ph type="subTitle" idx="3"/>
          </p:nvPr>
        </p:nvSpPr>
        <p:spPr>
          <a:xfrm>
            <a:off x="1782775" y="1991283"/>
            <a:ext cx="2083800" cy="62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9"/>
          <p:cNvSpPr txBox="1">
            <a:spLocks noGrp="1"/>
          </p:cNvSpPr>
          <p:nvPr>
            <p:ph type="subTitle" idx="4"/>
          </p:nvPr>
        </p:nvSpPr>
        <p:spPr>
          <a:xfrm>
            <a:off x="5277475" y="3646133"/>
            <a:ext cx="2083800" cy="62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9"/>
          <p:cNvSpPr txBox="1">
            <a:spLocks noGrp="1"/>
          </p:cNvSpPr>
          <p:nvPr>
            <p:ph type="title" idx="5" hasCustomPrompt="1"/>
          </p:nvPr>
        </p:nvSpPr>
        <p:spPr>
          <a:xfrm>
            <a:off x="713275" y="1763200"/>
            <a:ext cx="1069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5" name="Google Shape;325;p19"/>
          <p:cNvSpPr txBox="1">
            <a:spLocks noGrp="1"/>
          </p:cNvSpPr>
          <p:nvPr>
            <p:ph type="title" idx="6" hasCustomPrompt="1"/>
          </p:nvPr>
        </p:nvSpPr>
        <p:spPr>
          <a:xfrm>
            <a:off x="7361275" y="3437125"/>
            <a:ext cx="1069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8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"/>
          <p:cNvSpPr/>
          <p:nvPr/>
        </p:nvSpPr>
        <p:spPr>
          <a:xfrm rot="-5400000">
            <a:off x="7686026" y="-836728"/>
            <a:ext cx="2056784" cy="2525279"/>
          </a:xfrm>
          <a:custGeom>
            <a:avLst/>
            <a:gdLst/>
            <a:ahLst/>
            <a:cxnLst/>
            <a:rect l="l" t="t" r="r" b="b"/>
            <a:pathLst>
              <a:path w="32584" h="40006" extrusionOk="0">
                <a:moveTo>
                  <a:pt x="14288" y="1"/>
                </a:moveTo>
                <a:cubicBezTo>
                  <a:pt x="12842" y="1"/>
                  <a:pt x="11398" y="512"/>
                  <a:pt x="10006" y="1754"/>
                </a:cubicBezTo>
                <a:cubicBezTo>
                  <a:pt x="8027" y="3523"/>
                  <a:pt x="6791" y="5919"/>
                  <a:pt x="5269" y="8088"/>
                </a:cubicBezTo>
                <a:cubicBezTo>
                  <a:pt x="3938" y="9990"/>
                  <a:pt x="2302" y="11740"/>
                  <a:pt x="1408" y="13889"/>
                </a:cubicBezTo>
                <a:cubicBezTo>
                  <a:pt x="1" y="17218"/>
                  <a:pt x="495" y="21003"/>
                  <a:pt x="1427" y="24465"/>
                </a:cubicBezTo>
                <a:cubicBezTo>
                  <a:pt x="2302" y="27755"/>
                  <a:pt x="3615" y="31065"/>
                  <a:pt x="6011" y="33481"/>
                </a:cubicBezTo>
                <a:cubicBezTo>
                  <a:pt x="7932" y="35440"/>
                  <a:pt x="10462" y="36695"/>
                  <a:pt x="12973" y="37760"/>
                </a:cubicBezTo>
                <a:cubicBezTo>
                  <a:pt x="15849" y="38993"/>
                  <a:pt x="18891" y="40006"/>
                  <a:pt x="22008" y="40006"/>
                </a:cubicBezTo>
                <a:cubicBezTo>
                  <a:pt x="22065" y="40006"/>
                  <a:pt x="22122" y="40005"/>
                  <a:pt x="22179" y="40005"/>
                </a:cubicBezTo>
                <a:cubicBezTo>
                  <a:pt x="25374" y="39948"/>
                  <a:pt x="28665" y="38692"/>
                  <a:pt x="30529" y="36124"/>
                </a:cubicBezTo>
                <a:cubicBezTo>
                  <a:pt x="32583" y="33290"/>
                  <a:pt x="32564" y="29486"/>
                  <a:pt x="32336" y="25986"/>
                </a:cubicBezTo>
                <a:cubicBezTo>
                  <a:pt x="31918" y="19881"/>
                  <a:pt x="30947" y="13319"/>
                  <a:pt x="26820" y="8811"/>
                </a:cubicBezTo>
                <a:cubicBezTo>
                  <a:pt x="23775" y="5488"/>
                  <a:pt x="19021" y="1"/>
                  <a:pt x="142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4"/>
          <p:cNvSpPr/>
          <p:nvPr/>
        </p:nvSpPr>
        <p:spPr>
          <a:xfrm rot="-6472833" flipH="1">
            <a:off x="-2845632" y="2620138"/>
            <a:ext cx="7359816" cy="6393488"/>
          </a:xfrm>
          <a:custGeom>
            <a:avLst/>
            <a:gdLst/>
            <a:ahLst/>
            <a:cxnLst/>
            <a:rect l="l" t="t" r="r" b="b"/>
            <a:pathLst>
              <a:path w="207551" h="180300" extrusionOk="0">
                <a:moveTo>
                  <a:pt x="12659" y="1"/>
                </a:moveTo>
                <a:cubicBezTo>
                  <a:pt x="6726" y="1"/>
                  <a:pt x="2007" y="5938"/>
                  <a:pt x="1453" y="11819"/>
                </a:cubicBezTo>
                <a:cubicBezTo>
                  <a:pt x="1" y="27249"/>
                  <a:pt x="15074" y="48621"/>
                  <a:pt x="24968" y="59598"/>
                </a:cubicBezTo>
                <a:cubicBezTo>
                  <a:pt x="28159" y="63111"/>
                  <a:pt x="31612" y="66409"/>
                  <a:pt x="34338" y="70266"/>
                </a:cubicBezTo>
                <a:cubicBezTo>
                  <a:pt x="44637" y="84816"/>
                  <a:pt x="43375" y="105521"/>
                  <a:pt x="55281" y="118844"/>
                </a:cubicBezTo>
                <a:cubicBezTo>
                  <a:pt x="59711" y="123797"/>
                  <a:pt x="65616" y="127261"/>
                  <a:pt x="71748" y="129940"/>
                </a:cubicBezTo>
                <a:cubicBezTo>
                  <a:pt x="94334" y="139811"/>
                  <a:pt x="121349" y="140108"/>
                  <a:pt x="141042" y="154789"/>
                </a:cubicBezTo>
                <a:cubicBezTo>
                  <a:pt x="146031" y="158491"/>
                  <a:pt x="150424" y="163052"/>
                  <a:pt x="155961" y="165933"/>
                </a:cubicBezTo>
                <a:cubicBezTo>
                  <a:pt x="161711" y="168909"/>
                  <a:pt x="168355" y="169862"/>
                  <a:pt x="174332" y="172386"/>
                </a:cubicBezTo>
                <a:cubicBezTo>
                  <a:pt x="179547" y="174613"/>
                  <a:pt x="184214" y="178006"/>
                  <a:pt x="189655" y="179577"/>
                </a:cubicBezTo>
                <a:cubicBezTo>
                  <a:pt x="191265" y="180047"/>
                  <a:pt x="193000" y="180300"/>
                  <a:pt x="194722" y="180300"/>
                </a:cubicBezTo>
                <a:cubicBezTo>
                  <a:pt x="198809" y="180300"/>
                  <a:pt x="202825" y="178875"/>
                  <a:pt x="204919" y="175541"/>
                </a:cubicBezTo>
                <a:cubicBezTo>
                  <a:pt x="207550" y="171374"/>
                  <a:pt x="206157" y="165754"/>
                  <a:pt x="203181" y="161825"/>
                </a:cubicBezTo>
                <a:cubicBezTo>
                  <a:pt x="200204" y="157896"/>
                  <a:pt x="195918" y="155146"/>
                  <a:pt x="192072" y="152015"/>
                </a:cubicBezTo>
                <a:cubicBezTo>
                  <a:pt x="185667" y="146788"/>
                  <a:pt x="180380" y="140358"/>
                  <a:pt x="174022" y="135084"/>
                </a:cubicBezTo>
                <a:cubicBezTo>
                  <a:pt x="162033" y="125095"/>
                  <a:pt x="146674" y="119487"/>
                  <a:pt x="134982" y="109140"/>
                </a:cubicBezTo>
                <a:cubicBezTo>
                  <a:pt x="129374" y="104151"/>
                  <a:pt x="124719" y="98139"/>
                  <a:pt x="121325" y="91507"/>
                </a:cubicBezTo>
                <a:cubicBezTo>
                  <a:pt x="118575" y="86102"/>
                  <a:pt x="116682" y="80339"/>
                  <a:pt x="114027" y="74874"/>
                </a:cubicBezTo>
                <a:cubicBezTo>
                  <a:pt x="109645" y="65813"/>
                  <a:pt x="103192" y="57705"/>
                  <a:pt x="95310" y="51300"/>
                </a:cubicBezTo>
                <a:cubicBezTo>
                  <a:pt x="90595" y="47478"/>
                  <a:pt x="85261" y="44156"/>
                  <a:pt x="81809" y="39215"/>
                </a:cubicBezTo>
                <a:cubicBezTo>
                  <a:pt x="77451" y="33000"/>
                  <a:pt x="76606" y="25023"/>
                  <a:pt x="73046" y="18308"/>
                </a:cubicBezTo>
                <a:cubicBezTo>
                  <a:pt x="68509" y="9711"/>
                  <a:pt x="59282" y="3675"/>
                  <a:pt x="49435" y="2830"/>
                </a:cubicBezTo>
                <a:cubicBezTo>
                  <a:pt x="48457" y="2747"/>
                  <a:pt x="47475" y="2712"/>
                  <a:pt x="46490" y="2712"/>
                </a:cubicBezTo>
                <a:cubicBezTo>
                  <a:pt x="40940" y="2712"/>
                  <a:pt x="35301" y="3823"/>
                  <a:pt x="29818" y="3823"/>
                </a:cubicBezTo>
                <a:cubicBezTo>
                  <a:pt x="26998" y="3823"/>
                  <a:pt x="24219" y="3529"/>
                  <a:pt x="21515" y="2639"/>
                </a:cubicBezTo>
                <a:cubicBezTo>
                  <a:pt x="18765" y="1722"/>
                  <a:pt x="16146" y="198"/>
                  <a:pt x="13240" y="20"/>
                </a:cubicBezTo>
                <a:cubicBezTo>
                  <a:pt x="13045" y="7"/>
                  <a:pt x="12851" y="1"/>
                  <a:pt x="126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24"/>
          <p:cNvGrpSpPr/>
          <p:nvPr/>
        </p:nvGrpSpPr>
        <p:grpSpPr>
          <a:xfrm rot="6781334">
            <a:off x="8041034" y="3244850"/>
            <a:ext cx="921689" cy="832327"/>
            <a:chOff x="4844050" y="4473925"/>
            <a:chExt cx="690275" cy="623350"/>
          </a:xfrm>
        </p:grpSpPr>
        <p:sp>
          <p:nvSpPr>
            <p:cNvPr id="354" name="Google Shape;354;p24"/>
            <p:cNvSpPr/>
            <p:nvPr/>
          </p:nvSpPr>
          <p:spPr>
            <a:xfrm>
              <a:off x="5258375" y="4704950"/>
              <a:ext cx="39925" cy="25350"/>
            </a:xfrm>
            <a:custGeom>
              <a:avLst/>
              <a:gdLst/>
              <a:ahLst/>
              <a:cxnLst/>
              <a:rect l="l" t="t" r="r" b="b"/>
              <a:pathLst>
                <a:path w="1597" h="1014" extrusionOk="0">
                  <a:moveTo>
                    <a:pt x="836" y="0"/>
                  </a:moveTo>
                  <a:cubicBezTo>
                    <a:pt x="506" y="0"/>
                    <a:pt x="152" y="125"/>
                    <a:pt x="37" y="438"/>
                  </a:cubicBezTo>
                  <a:cubicBezTo>
                    <a:pt x="25" y="486"/>
                    <a:pt x="1" y="521"/>
                    <a:pt x="1" y="581"/>
                  </a:cubicBezTo>
                  <a:cubicBezTo>
                    <a:pt x="25" y="783"/>
                    <a:pt x="215" y="914"/>
                    <a:pt x="406" y="974"/>
                  </a:cubicBezTo>
                  <a:cubicBezTo>
                    <a:pt x="513" y="1001"/>
                    <a:pt x="623" y="1014"/>
                    <a:pt x="733" y="1014"/>
                  </a:cubicBezTo>
                  <a:cubicBezTo>
                    <a:pt x="915" y="1014"/>
                    <a:pt x="1095" y="977"/>
                    <a:pt x="1251" y="902"/>
                  </a:cubicBezTo>
                  <a:cubicBezTo>
                    <a:pt x="1418" y="819"/>
                    <a:pt x="1572" y="688"/>
                    <a:pt x="1584" y="509"/>
                  </a:cubicBezTo>
                  <a:cubicBezTo>
                    <a:pt x="1596" y="319"/>
                    <a:pt x="1430" y="128"/>
                    <a:pt x="1239" y="69"/>
                  </a:cubicBezTo>
                  <a:cubicBezTo>
                    <a:pt x="1125" y="25"/>
                    <a:pt x="983" y="0"/>
                    <a:pt x="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5292325" y="4764525"/>
              <a:ext cx="54775" cy="34250"/>
            </a:xfrm>
            <a:custGeom>
              <a:avLst/>
              <a:gdLst/>
              <a:ahLst/>
              <a:cxnLst/>
              <a:rect l="l" t="t" r="r" b="b"/>
              <a:pathLst>
                <a:path w="2191" h="1370" extrusionOk="0">
                  <a:moveTo>
                    <a:pt x="1144" y="1"/>
                  </a:moveTo>
                  <a:cubicBezTo>
                    <a:pt x="686" y="1"/>
                    <a:pt x="205" y="172"/>
                    <a:pt x="48" y="603"/>
                  </a:cubicBezTo>
                  <a:cubicBezTo>
                    <a:pt x="12" y="662"/>
                    <a:pt x="0" y="734"/>
                    <a:pt x="12" y="793"/>
                  </a:cubicBezTo>
                  <a:cubicBezTo>
                    <a:pt x="36" y="1055"/>
                    <a:pt x="298" y="1234"/>
                    <a:pt x="548" y="1317"/>
                  </a:cubicBezTo>
                  <a:cubicBezTo>
                    <a:pt x="691" y="1352"/>
                    <a:pt x="837" y="1369"/>
                    <a:pt x="982" y="1369"/>
                  </a:cubicBezTo>
                  <a:cubicBezTo>
                    <a:pt x="1236" y="1369"/>
                    <a:pt x="1487" y="1316"/>
                    <a:pt x="1715" y="1210"/>
                  </a:cubicBezTo>
                  <a:cubicBezTo>
                    <a:pt x="1917" y="1103"/>
                    <a:pt x="2131" y="924"/>
                    <a:pt x="2155" y="686"/>
                  </a:cubicBezTo>
                  <a:cubicBezTo>
                    <a:pt x="2191" y="424"/>
                    <a:pt x="1965" y="162"/>
                    <a:pt x="1703" y="91"/>
                  </a:cubicBezTo>
                  <a:cubicBezTo>
                    <a:pt x="1540" y="33"/>
                    <a:pt x="1344" y="1"/>
                    <a:pt x="1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5373625" y="4796450"/>
              <a:ext cx="53850" cy="43000"/>
            </a:xfrm>
            <a:custGeom>
              <a:avLst/>
              <a:gdLst/>
              <a:ahLst/>
              <a:cxnLst/>
              <a:rect l="l" t="t" r="r" b="b"/>
              <a:pathLst>
                <a:path w="2154" h="1720" extrusionOk="0">
                  <a:moveTo>
                    <a:pt x="1148" y="1"/>
                  </a:moveTo>
                  <a:cubicBezTo>
                    <a:pt x="573" y="1"/>
                    <a:pt x="0" y="437"/>
                    <a:pt x="260" y="1112"/>
                  </a:cubicBezTo>
                  <a:cubicBezTo>
                    <a:pt x="320" y="1255"/>
                    <a:pt x="439" y="1362"/>
                    <a:pt x="570" y="1445"/>
                  </a:cubicBezTo>
                  <a:cubicBezTo>
                    <a:pt x="775" y="1593"/>
                    <a:pt x="1013" y="1720"/>
                    <a:pt x="1274" y="1720"/>
                  </a:cubicBezTo>
                  <a:cubicBezTo>
                    <a:pt x="1285" y="1720"/>
                    <a:pt x="1297" y="1720"/>
                    <a:pt x="1308" y="1719"/>
                  </a:cubicBezTo>
                  <a:cubicBezTo>
                    <a:pt x="1439" y="1707"/>
                    <a:pt x="1570" y="1660"/>
                    <a:pt x="1689" y="1600"/>
                  </a:cubicBezTo>
                  <a:cubicBezTo>
                    <a:pt x="1904" y="1493"/>
                    <a:pt x="2070" y="1326"/>
                    <a:pt x="2118" y="1088"/>
                  </a:cubicBezTo>
                  <a:cubicBezTo>
                    <a:pt x="2154" y="945"/>
                    <a:pt x="2106" y="779"/>
                    <a:pt x="2046" y="636"/>
                  </a:cubicBezTo>
                  <a:cubicBezTo>
                    <a:pt x="1999" y="517"/>
                    <a:pt x="1939" y="409"/>
                    <a:pt x="1868" y="302"/>
                  </a:cubicBezTo>
                  <a:cubicBezTo>
                    <a:pt x="1683" y="95"/>
                    <a:pt x="1415" y="1"/>
                    <a:pt x="11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5259650" y="4621825"/>
              <a:ext cx="34175" cy="27150"/>
            </a:xfrm>
            <a:custGeom>
              <a:avLst/>
              <a:gdLst/>
              <a:ahLst/>
              <a:cxnLst/>
              <a:rect l="l" t="t" r="r" b="b"/>
              <a:pathLst>
                <a:path w="1367" h="1086" extrusionOk="0">
                  <a:moveTo>
                    <a:pt x="736" y="1"/>
                  </a:moveTo>
                  <a:cubicBezTo>
                    <a:pt x="369" y="1"/>
                    <a:pt x="1" y="282"/>
                    <a:pt x="164" y="715"/>
                  </a:cubicBezTo>
                  <a:cubicBezTo>
                    <a:pt x="188" y="798"/>
                    <a:pt x="283" y="870"/>
                    <a:pt x="355" y="917"/>
                  </a:cubicBezTo>
                  <a:cubicBezTo>
                    <a:pt x="477" y="1007"/>
                    <a:pt x="631" y="1085"/>
                    <a:pt x="787" y="1085"/>
                  </a:cubicBezTo>
                  <a:cubicBezTo>
                    <a:pt x="798" y="1085"/>
                    <a:pt x="808" y="1085"/>
                    <a:pt x="819" y="1084"/>
                  </a:cubicBezTo>
                  <a:cubicBezTo>
                    <a:pt x="902" y="1084"/>
                    <a:pt x="974" y="1048"/>
                    <a:pt x="1069" y="1013"/>
                  </a:cubicBezTo>
                  <a:cubicBezTo>
                    <a:pt x="1200" y="953"/>
                    <a:pt x="1319" y="834"/>
                    <a:pt x="1355" y="691"/>
                  </a:cubicBezTo>
                  <a:cubicBezTo>
                    <a:pt x="1367" y="584"/>
                    <a:pt x="1343" y="501"/>
                    <a:pt x="1307" y="394"/>
                  </a:cubicBezTo>
                  <a:cubicBezTo>
                    <a:pt x="1283" y="322"/>
                    <a:pt x="1248" y="251"/>
                    <a:pt x="1188" y="191"/>
                  </a:cubicBezTo>
                  <a:cubicBezTo>
                    <a:pt x="1072" y="60"/>
                    <a:pt x="90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5499875" y="4617500"/>
              <a:ext cx="34450" cy="27000"/>
            </a:xfrm>
            <a:custGeom>
              <a:avLst/>
              <a:gdLst/>
              <a:ahLst/>
              <a:cxnLst/>
              <a:rect l="l" t="t" r="r" b="b"/>
              <a:pathLst>
                <a:path w="1378" h="1080" extrusionOk="0">
                  <a:moveTo>
                    <a:pt x="740" y="1"/>
                  </a:moveTo>
                  <a:cubicBezTo>
                    <a:pt x="369" y="1"/>
                    <a:pt x="0" y="277"/>
                    <a:pt x="163" y="709"/>
                  </a:cubicBezTo>
                  <a:cubicBezTo>
                    <a:pt x="199" y="793"/>
                    <a:pt x="283" y="864"/>
                    <a:pt x="366" y="912"/>
                  </a:cubicBezTo>
                  <a:cubicBezTo>
                    <a:pt x="488" y="1001"/>
                    <a:pt x="642" y="1080"/>
                    <a:pt x="788" y="1080"/>
                  </a:cubicBezTo>
                  <a:cubicBezTo>
                    <a:pt x="798" y="1080"/>
                    <a:pt x="808" y="1079"/>
                    <a:pt x="818" y="1079"/>
                  </a:cubicBezTo>
                  <a:cubicBezTo>
                    <a:pt x="914" y="1079"/>
                    <a:pt x="985" y="1043"/>
                    <a:pt x="1080" y="1007"/>
                  </a:cubicBezTo>
                  <a:cubicBezTo>
                    <a:pt x="1211" y="948"/>
                    <a:pt x="1330" y="828"/>
                    <a:pt x="1354" y="686"/>
                  </a:cubicBezTo>
                  <a:cubicBezTo>
                    <a:pt x="1378" y="590"/>
                    <a:pt x="1342" y="495"/>
                    <a:pt x="1318" y="388"/>
                  </a:cubicBezTo>
                  <a:cubicBezTo>
                    <a:pt x="1283" y="317"/>
                    <a:pt x="1259" y="245"/>
                    <a:pt x="1199" y="186"/>
                  </a:cubicBezTo>
                  <a:cubicBezTo>
                    <a:pt x="1080" y="58"/>
                    <a:pt x="910" y="1"/>
                    <a:pt x="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4943200" y="4634300"/>
              <a:ext cx="34525" cy="26875"/>
            </a:xfrm>
            <a:custGeom>
              <a:avLst/>
              <a:gdLst/>
              <a:ahLst/>
              <a:cxnLst/>
              <a:rect l="l" t="t" r="r" b="b"/>
              <a:pathLst>
                <a:path w="1381" h="1075" extrusionOk="0">
                  <a:moveTo>
                    <a:pt x="753" y="0"/>
                  </a:moveTo>
                  <a:cubicBezTo>
                    <a:pt x="379" y="0"/>
                    <a:pt x="1" y="284"/>
                    <a:pt x="166" y="704"/>
                  </a:cubicBezTo>
                  <a:cubicBezTo>
                    <a:pt x="202" y="788"/>
                    <a:pt x="285" y="871"/>
                    <a:pt x="368" y="907"/>
                  </a:cubicBezTo>
                  <a:cubicBezTo>
                    <a:pt x="491" y="996"/>
                    <a:pt x="645" y="1074"/>
                    <a:pt x="791" y="1074"/>
                  </a:cubicBezTo>
                  <a:cubicBezTo>
                    <a:pt x="801" y="1074"/>
                    <a:pt x="811" y="1074"/>
                    <a:pt x="821" y="1073"/>
                  </a:cubicBezTo>
                  <a:cubicBezTo>
                    <a:pt x="916" y="1073"/>
                    <a:pt x="987" y="1049"/>
                    <a:pt x="1083" y="1002"/>
                  </a:cubicBezTo>
                  <a:cubicBezTo>
                    <a:pt x="1214" y="942"/>
                    <a:pt x="1333" y="823"/>
                    <a:pt x="1356" y="692"/>
                  </a:cubicBezTo>
                  <a:cubicBezTo>
                    <a:pt x="1380" y="585"/>
                    <a:pt x="1345" y="490"/>
                    <a:pt x="1321" y="395"/>
                  </a:cubicBezTo>
                  <a:cubicBezTo>
                    <a:pt x="1285" y="311"/>
                    <a:pt x="1261" y="240"/>
                    <a:pt x="1202" y="180"/>
                  </a:cubicBezTo>
                  <a:cubicBezTo>
                    <a:pt x="1085" y="56"/>
                    <a:pt x="919" y="0"/>
                    <a:pt x="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5360050" y="4869525"/>
              <a:ext cx="24275" cy="19025"/>
            </a:xfrm>
            <a:custGeom>
              <a:avLst/>
              <a:gdLst/>
              <a:ahLst/>
              <a:cxnLst/>
              <a:rect l="l" t="t" r="r" b="b"/>
              <a:pathLst>
                <a:path w="971" h="761" extrusionOk="0">
                  <a:moveTo>
                    <a:pt x="527" y="1"/>
                  </a:moveTo>
                  <a:cubicBezTo>
                    <a:pt x="261" y="1"/>
                    <a:pt x="1" y="189"/>
                    <a:pt x="125" y="487"/>
                  </a:cubicBezTo>
                  <a:cubicBezTo>
                    <a:pt x="149" y="546"/>
                    <a:pt x="196" y="594"/>
                    <a:pt x="256" y="642"/>
                  </a:cubicBezTo>
                  <a:cubicBezTo>
                    <a:pt x="339" y="713"/>
                    <a:pt x="458" y="761"/>
                    <a:pt x="577" y="761"/>
                  </a:cubicBezTo>
                  <a:cubicBezTo>
                    <a:pt x="637" y="761"/>
                    <a:pt x="696" y="725"/>
                    <a:pt x="756" y="701"/>
                  </a:cubicBezTo>
                  <a:cubicBezTo>
                    <a:pt x="851" y="653"/>
                    <a:pt x="934" y="582"/>
                    <a:pt x="958" y="475"/>
                  </a:cubicBezTo>
                  <a:cubicBezTo>
                    <a:pt x="970" y="403"/>
                    <a:pt x="958" y="344"/>
                    <a:pt x="923" y="261"/>
                  </a:cubicBezTo>
                  <a:cubicBezTo>
                    <a:pt x="911" y="225"/>
                    <a:pt x="875" y="165"/>
                    <a:pt x="851" y="118"/>
                  </a:cubicBezTo>
                  <a:cubicBezTo>
                    <a:pt x="764" y="38"/>
                    <a:pt x="645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5190600" y="4558225"/>
              <a:ext cx="24050" cy="19275"/>
            </a:xfrm>
            <a:custGeom>
              <a:avLst/>
              <a:gdLst/>
              <a:ahLst/>
              <a:cxnLst/>
              <a:rect l="l" t="t" r="r" b="b"/>
              <a:pathLst>
                <a:path w="962" h="771" extrusionOk="0">
                  <a:moveTo>
                    <a:pt x="525" y="0"/>
                  </a:moveTo>
                  <a:cubicBezTo>
                    <a:pt x="262" y="0"/>
                    <a:pt x="1" y="200"/>
                    <a:pt x="116" y="497"/>
                  </a:cubicBezTo>
                  <a:cubicBezTo>
                    <a:pt x="140" y="556"/>
                    <a:pt x="188" y="604"/>
                    <a:pt x="247" y="652"/>
                  </a:cubicBezTo>
                  <a:cubicBezTo>
                    <a:pt x="331" y="723"/>
                    <a:pt x="450" y="771"/>
                    <a:pt x="569" y="771"/>
                  </a:cubicBezTo>
                  <a:cubicBezTo>
                    <a:pt x="628" y="771"/>
                    <a:pt x="688" y="735"/>
                    <a:pt x="747" y="711"/>
                  </a:cubicBezTo>
                  <a:cubicBezTo>
                    <a:pt x="843" y="663"/>
                    <a:pt x="926" y="592"/>
                    <a:pt x="950" y="485"/>
                  </a:cubicBezTo>
                  <a:cubicBezTo>
                    <a:pt x="962" y="413"/>
                    <a:pt x="950" y="354"/>
                    <a:pt x="914" y="282"/>
                  </a:cubicBezTo>
                  <a:cubicBezTo>
                    <a:pt x="902" y="235"/>
                    <a:pt x="866" y="175"/>
                    <a:pt x="843" y="128"/>
                  </a:cubicBezTo>
                  <a:cubicBezTo>
                    <a:pt x="758" y="40"/>
                    <a:pt x="641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5487475" y="4890775"/>
              <a:ext cx="24525" cy="19200"/>
            </a:xfrm>
            <a:custGeom>
              <a:avLst/>
              <a:gdLst/>
              <a:ahLst/>
              <a:cxnLst/>
              <a:rect l="l" t="t" r="r" b="b"/>
              <a:pathLst>
                <a:path w="981" h="768" extrusionOk="0">
                  <a:moveTo>
                    <a:pt x="531" y="1"/>
                  </a:moveTo>
                  <a:cubicBezTo>
                    <a:pt x="262" y="1"/>
                    <a:pt x="1" y="194"/>
                    <a:pt x="124" y="506"/>
                  </a:cubicBezTo>
                  <a:cubicBezTo>
                    <a:pt x="159" y="565"/>
                    <a:pt x="207" y="613"/>
                    <a:pt x="267" y="649"/>
                  </a:cubicBezTo>
                  <a:cubicBezTo>
                    <a:pt x="350" y="732"/>
                    <a:pt x="469" y="768"/>
                    <a:pt x="588" y="768"/>
                  </a:cubicBezTo>
                  <a:cubicBezTo>
                    <a:pt x="648" y="768"/>
                    <a:pt x="707" y="744"/>
                    <a:pt x="767" y="708"/>
                  </a:cubicBezTo>
                  <a:cubicBezTo>
                    <a:pt x="862" y="661"/>
                    <a:pt x="945" y="589"/>
                    <a:pt x="957" y="482"/>
                  </a:cubicBezTo>
                  <a:cubicBezTo>
                    <a:pt x="981" y="411"/>
                    <a:pt x="957" y="351"/>
                    <a:pt x="933" y="280"/>
                  </a:cubicBezTo>
                  <a:cubicBezTo>
                    <a:pt x="921" y="232"/>
                    <a:pt x="886" y="173"/>
                    <a:pt x="862" y="125"/>
                  </a:cubicBezTo>
                  <a:cubicBezTo>
                    <a:pt x="773" y="40"/>
                    <a:pt x="651" y="1"/>
                    <a:pt x="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5480200" y="4800450"/>
              <a:ext cx="12750" cy="9975"/>
            </a:xfrm>
            <a:custGeom>
              <a:avLst/>
              <a:gdLst/>
              <a:ahLst/>
              <a:cxnLst/>
              <a:rect l="l" t="t" r="r" b="b"/>
              <a:pathLst>
                <a:path w="510" h="399" extrusionOk="0">
                  <a:moveTo>
                    <a:pt x="274" y="1"/>
                  </a:moveTo>
                  <a:cubicBezTo>
                    <a:pt x="134" y="1"/>
                    <a:pt x="0" y="106"/>
                    <a:pt x="58" y="261"/>
                  </a:cubicBezTo>
                  <a:cubicBezTo>
                    <a:pt x="81" y="297"/>
                    <a:pt x="105" y="321"/>
                    <a:pt x="141" y="333"/>
                  </a:cubicBezTo>
                  <a:cubicBezTo>
                    <a:pt x="170" y="362"/>
                    <a:pt x="215" y="399"/>
                    <a:pt x="275" y="399"/>
                  </a:cubicBezTo>
                  <a:cubicBezTo>
                    <a:pt x="289" y="399"/>
                    <a:pt x="304" y="397"/>
                    <a:pt x="319" y="392"/>
                  </a:cubicBezTo>
                  <a:cubicBezTo>
                    <a:pt x="343" y="392"/>
                    <a:pt x="379" y="380"/>
                    <a:pt x="403" y="368"/>
                  </a:cubicBezTo>
                  <a:cubicBezTo>
                    <a:pt x="450" y="333"/>
                    <a:pt x="486" y="309"/>
                    <a:pt x="510" y="249"/>
                  </a:cubicBezTo>
                  <a:cubicBezTo>
                    <a:pt x="510" y="202"/>
                    <a:pt x="510" y="178"/>
                    <a:pt x="498" y="142"/>
                  </a:cubicBezTo>
                  <a:cubicBezTo>
                    <a:pt x="474" y="118"/>
                    <a:pt x="462" y="83"/>
                    <a:pt x="450" y="71"/>
                  </a:cubicBezTo>
                  <a:cubicBezTo>
                    <a:pt x="402" y="22"/>
                    <a:pt x="337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5508500" y="4711275"/>
              <a:ext cx="12750" cy="10350"/>
            </a:xfrm>
            <a:custGeom>
              <a:avLst/>
              <a:gdLst/>
              <a:ahLst/>
              <a:cxnLst/>
              <a:rect l="l" t="t" r="r" b="b"/>
              <a:pathLst>
                <a:path w="510" h="414" extrusionOk="0">
                  <a:moveTo>
                    <a:pt x="278" y="0"/>
                  </a:moveTo>
                  <a:cubicBezTo>
                    <a:pt x="141" y="0"/>
                    <a:pt x="0" y="107"/>
                    <a:pt x="57" y="268"/>
                  </a:cubicBezTo>
                  <a:cubicBezTo>
                    <a:pt x="80" y="304"/>
                    <a:pt x="104" y="328"/>
                    <a:pt x="140" y="352"/>
                  </a:cubicBezTo>
                  <a:cubicBezTo>
                    <a:pt x="172" y="373"/>
                    <a:pt x="223" y="413"/>
                    <a:pt x="292" y="413"/>
                  </a:cubicBezTo>
                  <a:cubicBezTo>
                    <a:pt x="301" y="413"/>
                    <a:pt x="310" y="413"/>
                    <a:pt x="319" y="411"/>
                  </a:cubicBezTo>
                  <a:cubicBezTo>
                    <a:pt x="342" y="411"/>
                    <a:pt x="378" y="387"/>
                    <a:pt x="402" y="376"/>
                  </a:cubicBezTo>
                  <a:cubicBezTo>
                    <a:pt x="450" y="352"/>
                    <a:pt x="497" y="316"/>
                    <a:pt x="509" y="256"/>
                  </a:cubicBezTo>
                  <a:cubicBezTo>
                    <a:pt x="509" y="209"/>
                    <a:pt x="509" y="185"/>
                    <a:pt x="497" y="149"/>
                  </a:cubicBezTo>
                  <a:cubicBezTo>
                    <a:pt x="473" y="125"/>
                    <a:pt x="461" y="90"/>
                    <a:pt x="450" y="78"/>
                  </a:cubicBezTo>
                  <a:cubicBezTo>
                    <a:pt x="407" y="24"/>
                    <a:pt x="343" y="0"/>
                    <a:pt x="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5139775" y="4757775"/>
              <a:ext cx="12675" cy="10275"/>
            </a:xfrm>
            <a:custGeom>
              <a:avLst/>
              <a:gdLst/>
              <a:ahLst/>
              <a:cxnLst/>
              <a:rect l="l" t="t" r="r" b="b"/>
              <a:pathLst>
                <a:path w="507" h="411" extrusionOk="0">
                  <a:moveTo>
                    <a:pt x="277" y="0"/>
                  </a:moveTo>
                  <a:cubicBezTo>
                    <a:pt x="138" y="0"/>
                    <a:pt x="0" y="114"/>
                    <a:pt x="66" y="278"/>
                  </a:cubicBezTo>
                  <a:cubicBezTo>
                    <a:pt x="78" y="301"/>
                    <a:pt x="101" y="337"/>
                    <a:pt x="137" y="349"/>
                  </a:cubicBezTo>
                  <a:cubicBezTo>
                    <a:pt x="180" y="370"/>
                    <a:pt x="232" y="410"/>
                    <a:pt x="293" y="410"/>
                  </a:cubicBezTo>
                  <a:cubicBezTo>
                    <a:pt x="300" y="410"/>
                    <a:pt x="308" y="410"/>
                    <a:pt x="316" y="409"/>
                  </a:cubicBezTo>
                  <a:cubicBezTo>
                    <a:pt x="340" y="409"/>
                    <a:pt x="375" y="397"/>
                    <a:pt x="399" y="373"/>
                  </a:cubicBezTo>
                  <a:cubicBezTo>
                    <a:pt x="447" y="349"/>
                    <a:pt x="494" y="313"/>
                    <a:pt x="506" y="254"/>
                  </a:cubicBezTo>
                  <a:cubicBezTo>
                    <a:pt x="506" y="218"/>
                    <a:pt x="506" y="182"/>
                    <a:pt x="494" y="159"/>
                  </a:cubicBezTo>
                  <a:cubicBezTo>
                    <a:pt x="482" y="123"/>
                    <a:pt x="459" y="99"/>
                    <a:pt x="447" y="75"/>
                  </a:cubicBezTo>
                  <a:cubicBezTo>
                    <a:pt x="402" y="23"/>
                    <a:pt x="339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5220875" y="4768750"/>
              <a:ext cx="30675" cy="27175"/>
            </a:xfrm>
            <a:custGeom>
              <a:avLst/>
              <a:gdLst/>
              <a:ahLst/>
              <a:cxnLst/>
              <a:rect l="l" t="t" r="r" b="b"/>
              <a:pathLst>
                <a:path w="1227" h="1087" extrusionOk="0">
                  <a:moveTo>
                    <a:pt x="521" y="1"/>
                  </a:moveTo>
                  <a:cubicBezTo>
                    <a:pt x="473" y="1"/>
                    <a:pt x="428" y="9"/>
                    <a:pt x="382" y="29"/>
                  </a:cubicBezTo>
                  <a:cubicBezTo>
                    <a:pt x="251" y="53"/>
                    <a:pt x="108" y="136"/>
                    <a:pt x="48" y="267"/>
                  </a:cubicBezTo>
                  <a:cubicBezTo>
                    <a:pt x="1" y="351"/>
                    <a:pt x="1" y="458"/>
                    <a:pt x="13" y="565"/>
                  </a:cubicBezTo>
                  <a:cubicBezTo>
                    <a:pt x="24" y="636"/>
                    <a:pt x="48" y="708"/>
                    <a:pt x="72" y="779"/>
                  </a:cubicBezTo>
                  <a:cubicBezTo>
                    <a:pt x="184" y="983"/>
                    <a:pt x="419" y="1087"/>
                    <a:pt x="644" y="1087"/>
                  </a:cubicBezTo>
                  <a:cubicBezTo>
                    <a:pt x="944" y="1087"/>
                    <a:pt x="1227" y="903"/>
                    <a:pt x="1179" y="529"/>
                  </a:cubicBezTo>
                  <a:cubicBezTo>
                    <a:pt x="1167" y="446"/>
                    <a:pt x="1108" y="351"/>
                    <a:pt x="1036" y="279"/>
                  </a:cubicBezTo>
                  <a:cubicBezTo>
                    <a:pt x="941" y="160"/>
                    <a:pt x="810" y="41"/>
                    <a:pt x="644" y="17"/>
                  </a:cubicBezTo>
                  <a:cubicBezTo>
                    <a:pt x="601" y="7"/>
                    <a:pt x="560" y="1"/>
                    <a:pt x="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5021150" y="4805675"/>
              <a:ext cx="20825" cy="18275"/>
            </a:xfrm>
            <a:custGeom>
              <a:avLst/>
              <a:gdLst/>
              <a:ahLst/>
              <a:cxnLst/>
              <a:rect l="l" t="t" r="r" b="b"/>
              <a:pathLst>
                <a:path w="833" h="731" extrusionOk="0">
                  <a:moveTo>
                    <a:pt x="393" y="0"/>
                  </a:moveTo>
                  <a:cubicBezTo>
                    <a:pt x="350" y="0"/>
                    <a:pt x="306" y="11"/>
                    <a:pt x="262" y="29"/>
                  </a:cubicBezTo>
                  <a:cubicBezTo>
                    <a:pt x="179" y="40"/>
                    <a:pt x="72" y="100"/>
                    <a:pt x="24" y="183"/>
                  </a:cubicBezTo>
                  <a:cubicBezTo>
                    <a:pt x="1" y="243"/>
                    <a:pt x="1" y="326"/>
                    <a:pt x="12" y="374"/>
                  </a:cubicBezTo>
                  <a:cubicBezTo>
                    <a:pt x="12" y="445"/>
                    <a:pt x="24" y="481"/>
                    <a:pt x="60" y="529"/>
                  </a:cubicBezTo>
                  <a:cubicBezTo>
                    <a:pt x="132" y="661"/>
                    <a:pt x="289" y="731"/>
                    <a:pt x="440" y="731"/>
                  </a:cubicBezTo>
                  <a:cubicBezTo>
                    <a:pt x="641" y="731"/>
                    <a:pt x="832" y="608"/>
                    <a:pt x="798" y="350"/>
                  </a:cubicBezTo>
                  <a:cubicBezTo>
                    <a:pt x="786" y="290"/>
                    <a:pt x="763" y="231"/>
                    <a:pt x="715" y="183"/>
                  </a:cubicBezTo>
                  <a:cubicBezTo>
                    <a:pt x="643" y="100"/>
                    <a:pt x="548" y="29"/>
                    <a:pt x="441" y="5"/>
                  </a:cubicBezTo>
                  <a:cubicBezTo>
                    <a:pt x="425" y="2"/>
                    <a:pt x="409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5083350" y="5044250"/>
              <a:ext cx="20825" cy="18375"/>
            </a:xfrm>
            <a:custGeom>
              <a:avLst/>
              <a:gdLst/>
              <a:ahLst/>
              <a:cxnLst/>
              <a:rect l="l" t="t" r="r" b="b"/>
              <a:pathLst>
                <a:path w="833" h="735" extrusionOk="0">
                  <a:moveTo>
                    <a:pt x="386" y="0"/>
                  </a:moveTo>
                  <a:cubicBezTo>
                    <a:pt x="345" y="0"/>
                    <a:pt x="304" y="14"/>
                    <a:pt x="263" y="22"/>
                  </a:cubicBezTo>
                  <a:cubicBezTo>
                    <a:pt x="180" y="34"/>
                    <a:pt x="72" y="94"/>
                    <a:pt x="25" y="177"/>
                  </a:cubicBezTo>
                  <a:cubicBezTo>
                    <a:pt x="1" y="249"/>
                    <a:pt x="1" y="320"/>
                    <a:pt x="13" y="380"/>
                  </a:cubicBezTo>
                  <a:cubicBezTo>
                    <a:pt x="13" y="439"/>
                    <a:pt x="25" y="475"/>
                    <a:pt x="60" y="522"/>
                  </a:cubicBezTo>
                  <a:cubicBezTo>
                    <a:pt x="126" y="664"/>
                    <a:pt x="280" y="735"/>
                    <a:pt x="430" y="735"/>
                  </a:cubicBezTo>
                  <a:cubicBezTo>
                    <a:pt x="634" y="735"/>
                    <a:pt x="833" y="604"/>
                    <a:pt x="799" y="344"/>
                  </a:cubicBezTo>
                  <a:cubicBezTo>
                    <a:pt x="787" y="284"/>
                    <a:pt x="751" y="225"/>
                    <a:pt x="715" y="189"/>
                  </a:cubicBezTo>
                  <a:cubicBezTo>
                    <a:pt x="632" y="94"/>
                    <a:pt x="549" y="22"/>
                    <a:pt x="441" y="10"/>
                  </a:cubicBezTo>
                  <a:cubicBezTo>
                    <a:pt x="423" y="3"/>
                    <a:pt x="405" y="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5012825" y="4914775"/>
              <a:ext cx="21100" cy="18250"/>
            </a:xfrm>
            <a:custGeom>
              <a:avLst/>
              <a:gdLst/>
              <a:ahLst/>
              <a:cxnLst/>
              <a:rect l="l" t="t" r="r" b="b"/>
              <a:pathLst>
                <a:path w="844" h="730" extrusionOk="0">
                  <a:moveTo>
                    <a:pt x="397" y="0"/>
                  </a:moveTo>
                  <a:cubicBezTo>
                    <a:pt x="356" y="0"/>
                    <a:pt x="315" y="14"/>
                    <a:pt x="274" y="22"/>
                  </a:cubicBezTo>
                  <a:cubicBezTo>
                    <a:pt x="179" y="34"/>
                    <a:pt x="84" y="94"/>
                    <a:pt x="36" y="177"/>
                  </a:cubicBezTo>
                  <a:cubicBezTo>
                    <a:pt x="0" y="248"/>
                    <a:pt x="0" y="320"/>
                    <a:pt x="24" y="379"/>
                  </a:cubicBezTo>
                  <a:cubicBezTo>
                    <a:pt x="24" y="439"/>
                    <a:pt x="36" y="475"/>
                    <a:pt x="60" y="522"/>
                  </a:cubicBezTo>
                  <a:cubicBezTo>
                    <a:pt x="131" y="659"/>
                    <a:pt x="289" y="729"/>
                    <a:pt x="442" y="729"/>
                  </a:cubicBezTo>
                  <a:cubicBezTo>
                    <a:pt x="647" y="729"/>
                    <a:pt x="844" y="603"/>
                    <a:pt x="810" y="344"/>
                  </a:cubicBezTo>
                  <a:cubicBezTo>
                    <a:pt x="798" y="284"/>
                    <a:pt x="762" y="225"/>
                    <a:pt x="715" y="189"/>
                  </a:cubicBezTo>
                  <a:cubicBezTo>
                    <a:pt x="643" y="94"/>
                    <a:pt x="560" y="22"/>
                    <a:pt x="453" y="10"/>
                  </a:cubicBezTo>
                  <a:cubicBezTo>
                    <a:pt x="434" y="3"/>
                    <a:pt x="416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5052100" y="4716675"/>
              <a:ext cx="30400" cy="27175"/>
            </a:xfrm>
            <a:custGeom>
              <a:avLst/>
              <a:gdLst/>
              <a:ahLst/>
              <a:cxnLst/>
              <a:rect l="l" t="t" r="r" b="b"/>
              <a:pathLst>
                <a:path w="1216" h="1087" extrusionOk="0">
                  <a:moveTo>
                    <a:pt x="515" y="0"/>
                  </a:moveTo>
                  <a:cubicBezTo>
                    <a:pt x="468" y="0"/>
                    <a:pt x="421" y="9"/>
                    <a:pt x="382" y="29"/>
                  </a:cubicBezTo>
                  <a:cubicBezTo>
                    <a:pt x="251" y="52"/>
                    <a:pt x="96" y="136"/>
                    <a:pt x="37" y="267"/>
                  </a:cubicBezTo>
                  <a:cubicBezTo>
                    <a:pt x="1" y="350"/>
                    <a:pt x="1" y="457"/>
                    <a:pt x="13" y="564"/>
                  </a:cubicBezTo>
                  <a:cubicBezTo>
                    <a:pt x="25" y="636"/>
                    <a:pt x="37" y="707"/>
                    <a:pt x="72" y="779"/>
                  </a:cubicBezTo>
                  <a:cubicBezTo>
                    <a:pt x="174" y="983"/>
                    <a:pt x="406" y="1086"/>
                    <a:pt x="630" y="1086"/>
                  </a:cubicBezTo>
                  <a:cubicBezTo>
                    <a:pt x="929" y="1086"/>
                    <a:pt x="1215" y="903"/>
                    <a:pt x="1168" y="529"/>
                  </a:cubicBezTo>
                  <a:cubicBezTo>
                    <a:pt x="1156" y="445"/>
                    <a:pt x="1096" y="350"/>
                    <a:pt x="1037" y="279"/>
                  </a:cubicBezTo>
                  <a:cubicBezTo>
                    <a:pt x="929" y="160"/>
                    <a:pt x="799" y="40"/>
                    <a:pt x="632" y="17"/>
                  </a:cubicBezTo>
                  <a:cubicBezTo>
                    <a:pt x="594" y="6"/>
                    <a:pt x="554" y="0"/>
                    <a:pt x="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4856250" y="4914600"/>
              <a:ext cx="30500" cy="27625"/>
            </a:xfrm>
            <a:custGeom>
              <a:avLst/>
              <a:gdLst/>
              <a:ahLst/>
              <a:cxnLst/>
              <a:rect l="l" t="t" r="r" b="b"/>
              <a:pathLst>
                <a:path w="1220" h="1105" extrusionOk="0">
                  <a:moveTo>
                    <a:pt x="521" y="1"/>
                  </a:moveTo>
                  <a:cubicBezTo>
                    <a:pt x="473" y="1"/>
                    <a:pt x="427" y="10"/>
                    <a:pt x="381" y="29"/>
                  </a:cubicBezTo>
                  <a:cubicBezTo>
                    <a:pt x="251" y="53"/>
                    <a:pt x="108" y="136"/>
                    <a:pt x="48" y="267"/>
                  </a:cubicBezTo>
                  <a:cubicBezTo>
                    <a:pt x="0" y="351"/>
                    <a:pt x="0" y="458"/>
                    <a:pt x="12" y="565"/>
                  </a:cubicBezTo>
                  <a:cubicBezTo>
                    <a:pt x="24" y="636"/>
                    <a:pt x="48" y="708"/>
                    <a:pt x="72" y="779"/>
                  </a:cubicBezTo>
                  <a:cubicBezTo>
                    <a:pt x="175" y="995"/>
                    <a:pt x="408" y="1105"/>
                    <a:pt x="635" y="1105"/>
                  </a:cubicBezTo>
                  <a:cubicBezTo>
                    <a:pt x="934" y="1105"/>
                    <a:pt x="1220" y="915"/>
                    <a:pt x="1179" y="529"/>
                  </a:cubicBezTo>
                  <a:cubicBezTo>
                    <a:pt x="1167" y="446"/>
                    <a:pt x="1096" y="351"/>
                    <a:pt x="1036" y="279"/>
                  </a:cubicBezTo>
                  <a:cubicBezTo>
                    <a:pt x="941" y="160"/>
                    <a:pt x="798" y="41"/>
                    <a:pt x="643" y="17"/>
                  </a:cubicBezTo>
                  <a:cubicBezTo>
                    <a:pt x="601" y="7"/>
                    <a:pt x="560" y="1"/>
                    <a:pt x="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5191400" y="4861900"/>
              <a:ext cx="18275" cy="16275"/>
            </a:xfrm>
            <a:custGeom>
              <a:avLst/>
              <a:gdLst/>
              <a:ahLst/>
              <a:cxnLst/>
              <a:rect l="l" t="t" r="r" b="b"/>
              <a:pathLst>
                <a:path w="731" h="651" extrusionOk="0">
                  <a:moveTo>
                    <a:pt x="343" y="1"/>
                  </a:moveTo>
                  <a:cubicBezTo>
                    <a:pt x="308" y="1"/>
                    <a:pt x="271" y="6"/>
                    <a:pt x="239" y="6"/>
                  </a:cubicBezTo>
                  <a:cubicBezTo>
                    <a:pt x="156" y="18"/>
                    <a:pt x="84" y="66"/>
                    <a:pt x="37" y="137"/>
                  </a:cubicBezTo>
                  <a:cubicBezTo>
                    <a:pt x="1" y="196"/>
                    <a:pt x="1" y="256"/>
                    <a:pt x="25" y="316"/>
                  </a:cubicBezTo>
                  <a:cubicBezTo>
                    <a:pt x="25" y="363"/>
                    <a:pt x="37" y="411"/>
                    <a:pt x="49" y="458"/>
                  </a:cubicBezTo>
                  <a:cubicBezTo>
                    <a:pt x="115" y="587"/>
                    <a:pt x="255" y="651"/>
                    <a:pt x="389" y="651"/>
                  </a:cubicBezTo>
                  <a:cubicBezTo>
                    <a:pt x="565" y="651"/>
                    <a:pt x="730" y="539"/>
                    <a:pt x="703" y="316"/>
                  </a:cubicBezTo>
                  <a:cubicBezTo>
                    <a:pt x="703" y="256"/>
                    <a:pt x="656" y="208"/>
                    <a:pt x="632" y="173"/>
                  </a:cubicBezTo>
                  <a:cubicBezTo>
                    <a:pt x="572" y="101"/>
                    <a:pt x="501" y="18"/>
                    <a:pt x="394" y="6"/>
                  </a:cubicBezTo>
                  <a:cubicBezTo>
                    <a:pt x="378" y="2"/>
                    <a:pt x="361" y="1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4902100" y="5080975"/>
              <a:ext cx="18075" cy="16300"/>
            </a:xfrm>
            <a:custGeom>
              <a:avLst/>
              <a:gdLst/>
              <a:ahLst/>
              <a:cxnLst/>
              <a:rect l="l" t="t" r="r" b="b"/>
              <a:pathLst>
                <a:path w="723" h="652" extrusionOk="0">
                  <a:moveTo>
                    <a:pt x="339" y="1"/>
                  </a:moveTo>
                  <a:cubicBezTo>
                    <a:pt x="307" y="1"/>
                    <a:pt x="270" y="6"/>
                    <a:pt x="238" y="6"/>
                  </a:cubicBezTo>
                  <a:cubicBezTo>
                    <a:pt x="143" y="30"/>
                    <a:pt x="71" y="65"/>
                    <a:pt x="24" y="149"/>
                  </a:cubicBezTo>
                  <a:cubicBezTo>
                    <a:pt x="0" y="208"/>
                    <a:pt x="0" y="268"/>
                    <a:pt x="12" y="327"/>
                  </a:cubicBezTo>
                  <a:cubicBezTo>
                    <a:pt x="12" y="363"/>
                    <a:pt x="24" y="411"/>
                    <a:pt x="48" y="458"/>
                  </a:cubicBezTo>
                  <a:cubicBezTo>
                    <a:pt x="110" y="588"/>
                    <a:pt x="248" y="652"/>
                    <a:pt x="382" y="652"/>
                  </a:cubicBezTo>
                  <a:cubicBezTo>
                    <a:pt x="556" y="652"/>
                    <a:pt x="723" y="543"/>
                    <a:pt x="703" y="327"/>
                  </a:cubicBezTo>
                  <a:cubicBezTo>
                    <a:pt x="703" y="268"/>
                    <a:pt x="655" y="220"/>
                    <a:pt x="619" y="173"/>
                  </a:cubicBezTo>
                  <a:cubicBezTo>
                    <a:pt x="560" y="101"/>
                    <a:pt x="488" y="30"/>
                    <a:pt x="381" y="6"/>
                  </a:cubicBezTo>
                  <a:cubicBezTo>
                    <a:pt x="369" y="2"/>
                    <a:pt x="355" y="1"/>
                    <a:pt x="3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5067300" y="4533750"/>
              <a:ext cx="17950" cy="16150"/>
            </a:xfrm>
            <a:custGeom>
              <a:avLst/>
              <a:gdLst/>
              <a:ahLst/>
              <a:cxnLst/>
              <a:rect l="l" t="t" r="r" b="b"/>
              <a:pathLst>
                <a:path w="718" h="646" extrusionOk="0">
                  <a:moveTo>
                    <a:pt x="339" y="1"/>
                  </a:moveTo>
                  <a:cubicBezTo>
                    <a:pt x="307" y="1"/>
                    <a:pt x="270" y="11"/>
                    <a:pt x="238" y="11"/>
                  </a:cubicBezTo>
                  <a:cubicBezTo>
                    <a:pt x="143" y="23"/>
                    <a:pt x="71" y="71"/>
                    <a:pt x="24" y="142"/>
                  </a:cubicBezTo>
                  <a:cubicBezTo>
                    <a:pt x="0" y="202"/>
                    <a:pt x="0" y="261"/>
                    <a:pt x="12" y="321"/>
                  </a:cubicBezTo>
                  <a:cubicBezTo>
                    <a:pt x="12" y="369"/>
                    <a:pt x="24" y="404"/>
                    <a:pt x="48" y="452"/>
                  </a:cubicBezTo>
                  <a:cubicBezTo>
                    <a:pt x="110" y="581"/>
                    <a:pt x="248" y="645"/>
                    <a:pt x="381" y="645"/>
                  </a:cubicBezTo>
                  <a:cubicBezTo>
                    <a:pt x="554" y="645"/>
                    <a:pt x="718" y="536"/>
                    <a:pt x="691" y="321"/>
                  </a:cubicBezTo>
                  <a:cubicBezTo>
                    <a:pt x="691" y="261"/>
                    <a:pt x="655" y="214"/>
                    <a:pt x="619" y="166"/>
                  </a:cubicBezTo>
                  <a:cubicBezTo>
                    <a:pt x="560" y="95"/>
                    <a:pt x="488" y="23"/>
                    <a:pt x="381" y="11"/>
                  </a:cubicBezTo>
                  <a:cubicBezTo>
                    <a:pt x="369" y="3"/>
                    <a:pt x="355" y="1"/>
                    <a:pt x="3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5336375" y="4957000"/>
              <a:ext cx="7075" cy="5975"/>
            </a:xfrm>
            <a:custGeom>
              <a:avLst/>
              <a:gdLst/>
              <a:ahLst/>
              <a:cxnLst/>
              <a:rect l="l" t="t" r="r" b="b"/>
              <a:pathLst>
                <a:path w="283" h="239" extrusionOk="0">
                  <a:moveTo>
                    <a:pt x="84" y="0"/>
                  </a:moveTo>
                  <a:cubicBezTo>
                    <a:pt x="60" y="0"/>
                    <a:pt x="24" y="24"/>
                    <a:pt x="12" y="60"/>
                  </a:cubicBezTo>
                  <a:cubicBezTo>
                    <a:pt x="0" y="72"/>
                    <a:pt x="0" y="95"/>
                    <a:pt x="12" y="119"/>
                  </a:cubicBezTo>
                  <a:cubicBezTo>
                    <a:pt x="12" y="131"/>
                    <a:pt x="12" y="143"/>
                    <a:pt x="24" y="167"/>
                  </a:cubicBezTo>
                  <a:cubicBezTo>
                    <a:pt x="45" y="214"/>
                    <a:pt x="101" y="238"/>
                    <a:pt x="153" y="238"/>
                  </a:cubicBezTo>
                  <a:cubicBezTo>
                    <a:pt x="220" y="238"/>
                    <a:pt x="282" y="199"/>
                    <a:pt x="262" y="119"/>
                  </a:cubicBezTo>
                  <a:cubicBezTo>
                    <a:pt x="262" y="107"/>
                    <a:pt x="250" y="72"/>
                    <a:pt x="238" y="60"/>
                  </a:cubicBezTo>
                  <a:cubicBezTo>
                    <a:pt x="203" y="24"/>
                    <a:pt x="179" y="0"/>
                    <a:pt x="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5366425" y="4581525"/>
              <a:ext cx="43950" cy="36275"/>
            </a:xfrm>
            <a:custGeom>
              <a:avLst/>
              <a:gdLst/>
              <a:ahLst/>
              <a:cxnLst/>
              <a:rect l="l" t="t" r="r" b="b"/>
              <a:pathLst>
                <a:path w="1758" h="1451" extrusionOk="0">
                  <a:moveTo>
                    <a:pt x="917" y="0"/>
                  </a:moveTo>
                  <a:cubicBezTo>
                    <a:pt x="792" y="0"/>
                    <a:pt x="668" y="32"/>
                    <a:pt x="560" y="101"/>
                  </a:cubicBezTo>
                  <a:cubicBezTo>
                    <a:pt x="25" y="446"/>
                    <a:pt x="1" y="1267"/>
                    <a:pt x="679" y="1434"/>
                  </a:cubicBezTo>
                  <a:cubicBezTo>
                    <a:pt x="723" y="1445"/>
                    <a:pt x="767" y="1450"/>
                    <a:pt x="810" y="1450"/>
                  </a:cubicBezTo>
                  <a:cubicBezTo>
                    <a:pt x="1053" y="1450"/>
                    <a:pt x="1290" y="1292"/>
                    <a:pt x="1441" y="1101"/>
                  </a:cubicBezTo>
                  <a:cubicBezTo>
                    <a:pt x="1513" y="1005"/>
                    <a:pt x="1572" y="922"/>
                    <a:pt x="1620" y="803"/>
                  </a:cubicBezTo>
                  <a:cubicBezTo>
                    <a:pt x="1757" y="345"/>
                    <a:pt x="1332" y="0"/>
                    <a:pt x="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5283375" y="4473925"/>
              <a:ext cx="43975" cy="36225"/>
            </a:xfrm>
            <a:custGeom>
              <a:avLst/>
              <a:gdLst/>
              <a:ahLst/>
              <a:cxnLst/>
              <a:rect l="l" t="t" r="r" b="b"/>
              <a:pathLst>
                <a:path w="1759" h="1449" extrusionOk="0">
                  <a:moveTo>
                    <a:pt x="913" y="1"/>
                  </a:moveTo>
                  <a:cubicBezTo>
                    <a:pt x="793" y="1"/>
                    <a:pt x="674" y="30"/>
                    <a:pt x="572" y="95"/>
                  </a:cubicBezTo>
                  <a:cubicBezTo>
                    <a:pt x="37" y="452"/>
                    <a:pt x="1" y="1273"/>
                    <a:pt x="692" y="1428"/>
                  </a:cubicBezTo>
                  <a:cubicBezTo>
                    <a:pt x="738" y="1442"/>
                    <a:pt x="786" y="1449"/>
                    <a:pt x="833" y="1449"/>
                  </a:cubicBezTo>
                  <a:cubicBezTo>
                    <a:pt x="1064" y="1449"/>
                    <a:pt x="1294" y="1294"/>
                    <a:pt x="1442" y="1107"/>
                  </a:cubicBezTo>
                  <a:cubicBezTo>
                    <a:pt x="1513" y="1011"/>
                    <a:pt x="1584" y="928"/>
                    <a:pt x="1620" y="809"/>
                  </a:cubicBezTo>
                  <a:cubicBezTo>
                    <a:pt x="1759" y="348"/>
                    <a:pt x="1325" y="1"/>
                    <a:pt x="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5267125" y="4841800"/>
              <a:ext cx="63175" cy="37825"/>
            </a:xfrm>
            <a:custGeom>
              <a:avLst/>
              <a:gdLst/>
              <a:ahLst/>
              <a:cxnLst/>
              <a:rect l="l" t="t" r="r" b="b"/>
              <a:pathLst>
                <a:path w="2527" h="1513" extrusionOk="0">
                  <a:moveTo>
                    <a:pt x="1161" y="1"/>
                  </a:moveTo>
                  <a:cubicBezTo>
                    <a:pt x="1068" y="1"/>
                    <a:pt x="976" y="15"/>
                    <a:pt x="889" y="48"/>
                  </a:cubicBezTo>
                  <a:cubicBezTo>
                    <a:pt x="1" y="368"/>
                    <a:pt x="361" y="1513"/>
                    <a:pt x="1244" y="1513"/>
                  </a:cubicBezTo>
                  <a:cubicBezTo>
                    <a:pt x="1249" y="1513"/>
                    <a:pt x="1254" y="1513"/>
                    <a:pt x="1258" y="1512"/>
                  </a:cubicBezTo>
                  <a:cubicBezTo>
                    <a:pt x="1496" y="1512"/>
                    <a:pt x="1734" y="1441"/>
                    <a:pt x="1901" y="1286"/>
                  </a:cubicBezTo>
                  <a:cubicBezTo>
                    <a:pt x="2527" y="744"/>
                    <a:pt x="1819" y="1"/>
                    <a:pt x="1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5084775" y="4838825"/>
              <a:ext cx="62750" cy="37825"/>
            </a:xfrm>
            <a:custGeom>
              <a:avLst/>
              <a:gdLst/>
              <a:ahLst/>
              <a:cxnLst/>
              <a:rect l="l" t="t" r="r" b="b"/>
              <a:pathLst>
                <a:path w="2510" h="1513" extrusionOk="0">
                  <a:moveTo>
                    <a:pt x="1148" y="0"/>
                  </a:moveTo>
                  <a:cubicBezTo>
                    <a:pt x="1054" y="0"/>
                    <a:pt x="961" y="15"/>
                    <a:pt x="873" y="48"/>
                  </a:cubicBezTo>
                  <a:cubicBezTo>
                    <a:pt x="1" y="378"/>
                    <a:pt x="353" y="1513"/>
                    <a:pt x="1227" y="1513"/>
                  </a:cubicBezTo>
                  <a:cubicBezTo>
                    <a:pt x="1235" y="1513"/>
                    <a:pt x="1245" y="1513"/>
                    <a:pt x="1254" y="1512"/>
                  </a:cubicBezTo>
                  <a:cubicBezTo>
                    <a:pt x="1492" y="1512"/>
                    <a:pt x="1730" y="1429"/>
                    <a:pt x="1885" y="1286"/>
                  </a:cubicBezTo>
                  <a:cubicBezTo>
                    <a:pt x="2510" y="734"/>
                    <a:pt x="1804" y="0"/>
                    <a:pt x="1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5101525" y="4631250"/>
              <a:ext cx="84250" cy="66675"/>
            </a:xfrm>
            <a:custGeom>
              <a:avLst/>
              <a:gdLst/>
              <a:ahLst/>
              <a:cxnLst/>
              <a:rect l="l" t="t" r="r" b="b"/>
              <a:pathLst>
                <a:path w="3370" h="2667" extrusionOk="0">
                  <a:moveTo>
                    <a:pt x="1607" y="1"/>
                  </a:moveTo>
                  <a:cubicBezTo>
                    <a:pt x="1446" y="1"/>
                    <a:pt x="1281" y="32"/>
                    <a:pt x="1119" y="100"/>
                  </a:cubicBezTo>
                  <a:cubicBezTo>
                    <a:pt x="0" y="576"/>
                    <a:pt x="405" y="2338"/>
                    <a:pt x="1453" y="2624"/>
                  </a:cubicBezTo>
                  <a:cubicBezTo>
                    <a:pt x="1556" y="2652"/>
                    <a:pt x="1661" y="2666"/>
                    <a:pt x="1765" y="2666"/>
                  </a:cubicBezTo>
                  <a:cubicBezTo>
                    <a:pt x="2228" y="2666"/>
                    <a:pt x="2677" y="2399"/>
                    <a:pt x="2882" y="1981"/>
                  </a:cubicBezTo>
                  <a:cubicBezTo>
                    <a:pt x="3369" y="1056"/>
                    <a:pt x="2547" y="1"/>
                    <a:pt x="16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4844050" y="4783675"/>
              <a:ext cx="84575" cy="66800"/>
            </a:xfrm>
            <a:custGeom>
              <a:avLst/>
              <a:gdLst/>
              <a:ahLst/>
              <a:cxnLst/>
              <a:rect l="l" t="t" r="r" b="b"/>
              <a:pathLst>
                <a:path w="3383" h="2672" extrusionOk="0">
                  <a:moveTo>
                    <a:pt x="1616" y="1"/>
                  </a:moveTo>
                  <a:cubicBezTo>
                    <a:pt x="1456" y="1"/>
                    <a:pt x="1292" y="31"/>
                    <a:pt x="1131" y="99"/>
                  </a:cubicBezTo>
                  <a:cubicBezTo>
                    <a:pt x="0" y="563"/>
                    <a:pt x="393" y="2349"/>
                    <a:pt x="1477" y="2635"/>
                  </a:cubicBezTo>
                  <a:cubicBezTo>
                    <a:pt x="1572" y="2660"/>
                    <a:pt x="1670" y="2672"/>
                    <a:pt x="1767" y="2672"/>
                  </a:cubicBezTo>
                  <a:cubicBezTo>
                    <a:pt x="2229" y="2672"/>
                    <a:pt x="2687" y="2405"/>
                    <a:pt x="2894" y="1992"/>
                  </a:cubicBezTo>
                  <a:cubicBezTo>
                    <a:pt x="3382" y="1066"/>
                    <a:pt x="255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5384000" y="4937500"/>
              <a:ext cx="57875" cy="45525"/>
            </a:xfrm>
            <a:custGeom>
              <a:avLst/>
              <a:gdLst/>
              <a:ahLst/>
              <a:cxnLst/>
              <a:rect l="l" t="t" r="r" b="b"/>
              <a:pathLst>
                <a:path w="2315" h="1821" extrusionOk="0">
                  <a:moveTo>
                    <a:pt x="1100" y="1"/>
                  </a:moveTo>
                  <a:cubicBezTo>
                    <a:pt x="989" y="1"/>
                    <a:pt x="875" y="21"/>
                    <a:pt x="762" y="66"/>
                  </a:cubicBezTo>
                  <a:cubicBezTo>
                    <a:pt x="0" y="375"/>
                    <a:pt x="274" y="1602"/>
                    <a:pt x="1012" y="1792"/>
                  </a:cubicBezTo>
                  <a:cubicBezTo>
                    <a:pt x="1079" y="1812"/>
                    <a:pt x="1149" y="1821"/>
                    <a:pt x="1218" y="1821"/>
                  </a:cubicBezTo>
                  <a:cubicBezTo>
                    <a:pt x="1529" y="1821"/>
                    <a:pt x="1843" y="1634"/>
                    <a:pt x="1989" y="1352"/>
                  </a:cubicBezTo>
                  <a:cubicBezTo>
                    <a:pt x="2315" y="720"/>
                    <a:pt x="1760" y="1"/>
                    <a:pt x="1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5262550" y="4942700"/>
              <a:ext cx="17875" cy="16700"/>
            </a:xfrm>
            <a:custGeom>
              <a:avLst/>
              <a:gdLst/>
              <a:ahLst/>
              <a:cxnLst/>
              <a:rect l="l" t="t" r="r" b="b"/>
              <a:pathLst>
                <a:path w="715" h="668" extrusionOk="0">
                  <a:moveTo>
                    <a:pt x="477" y="1"/>
                  </a:moveTo>
                  <a:cubicBezTo>
                    <a:pt x="453" y="1"/>
                    <a:pt x="405" y="1"/>
                    <a:pt x="370" y="12"/>
                  </a:cubicBezTo>
                  <a:cubicBezTo>
                    <a:pt x="215" y="84"/>
                    <a:pt x="1" y="239"/>
                    <a:pt x="36" y="441"/>
                  </a:cubicBezTo>
                  <a:cubicBezTo>
                    <a:pt x="48" y="536"/>
                    <a:pt x="131" y="632"/>
                    <a:pt x="227" y="655"/>
                  </a:cubicBezTo>
                  <a:cubicBezTo>
                    <a:pt x="262" y="667"/>
                    <a:pt x="310" y="667"/>
                    <a:pt x="358" y="667"/>
                  </a:cubicBezTo>
                  <a:cubicBezTo>
                    <a:pt x="405" y="667"/>
                    <a:pt x="429" y="667"/>
                    <a:pt x="477" y="655"/>
                  </a:cubicBezTo>
                  <a:cubicBezTo>
                    <a:pt x="512" y="644"/>
                    <a:pt x="536" y="620"/>
                    <a:pt x="560" y="584"/>
                  </a:cubicBezTo>
                  <a:cubicBezTo>
                    <a:pt x="632" y="524"/>
                    <a:pt x="679" y="465"/>
                    <a:pt x="703" y="393"/>
                  </a:cubicBezTo>
                  <a:cubicBezTo>
                    <a:pt x="715" y="286"/>
                    <a:pt x="667" y="179"/>
                    <a:pt x="608" y="108"/>
                  </a:cubicBezTo>
                  <a:cubicBezTo>
                    <a:pt x="584" y="60"/>
                    <a:pt x="536" y="2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5171475" y="4942700"/>
              <a:ext cx="29775" cy="27700"/>
            </a:xfrm>
            <a:custGeom>
              <a:avLst/>
              <a:gdLst/>
              <a:ahLst/>
              <a:cxnLst/>
              <a:rect l="l" t="t" r="r" b="b"/>
              <a:pathLst>
                <a:path w="1191" h="1108" extrusionOk="0">
                  <a:moveTo>
                    <a:pt x="548" y="1"/>
                  </a:moveTo>
                  <a:cubicBezTo>
                    <a:pt x="488" y="24"/>
                    <a:pt x="429" y="48"/>
                    <a:pt x="369" y="84"/>
                  </a:cubicBezTo>
                  <a:cubicBezTo>
                    <a:pt x="250" y="155"/>
                    <a:pt x="131" y="227"/>
                    <a:pt x="72" y="346"/>
                  </a:cubicBezTo>
                  <a:cubicBezTo>
                    <a:pt x="0" y="501"/>
                    <a:pt x="36" y="691"/>
                    <a:pt x="107" y="858"/>
                  </a:cubicBezTo>
                  <a:cubicBezTo>
                    <a:pt x="143" y="941"/>
                    <a:pt x="191" y="1048"/>
                    <a:pt x="286" y="1072"/>
                  </a:cubicBezTo>
                  <a:cubicBezTo>
                    <a:pt x="322" y="1108"/>
                    <a:pt x="381" y="1108"/>
                    <a:pt x="441" y="1108"/>
                  </a:cubicBezTo>
                  <a:cubicBezTo>
                    <a:pt x="762" y="1096"/>
                    <a:pt x="1143" y="894"/>
                    <a:pt x="1179" y="572"/>
                  </a:cubicBezTo>
                  <a:cubicBezTo>
                    <a:pt x="1191" y="393"/>
                    <a:pt x="1096" y="215"/>
                    <a:pt x="953" y="120"/>
                  </a:cubicBezTo>
                  <a:cubicBezTo>
                    <a:pt x="893" y="84"/>
                    <a:pt x="822" y="60"/>
                    <a:pt x="738" y="36"/>
                  </a:cubicBezTo>
                  <a:cubicBezTo>
                    <a:pt x="679" y="24"/>
                    <a:pt x="619" y="1"/>
                    <a:pt x="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5355575" y="4656225"/>
              <a:ext cx="91250" cy="78900"/>
            </a:xfrm>
            <a:custGeom>
              <a:avLst/>
              <a:gdLst/>
              <a:ahLst/>
              <a:cxnLst/>
              <a:rect l="l" t="t" r="r" b="b"/>
              <a:pathLst>
                <a:path w="3650" h="3156" extrusionOk="0">
                  <a:moveTo>
                    <a:pt x="2258" y="0"/>
                  </a:moveTo>
                  <a:cubicBezTo>
                    <a:pt x="989" y="0"/>
                    <a:pt x="0" y="1887"/>
                    <a:pt x="1209" y="2863"/>
                  </a:cubicBezTo>
                  <a:cubicBezTo>
                    <a:pt x="1462" y="3061"/>
                    <a:pt x="1780" y="3156"/>
                    <a:pt x="2101" y="3156"/>
                  </a:cubicBezTo>
                  <a:cubicBezTo>
                    <a:pt x="2612" y="3156"/>
                    <a:pt x="3129" y="2916"/>
                    <a:pt x="3399" y="2470"/>
                  </a:cubicBezTo>
                  <a:cubicBezTo>
                    <a:pt x="3578" y="2173"/>
                    <a:pt x="3649" y="1804"/>
                    <a:pt x="3638" y="1446"/>
                  </a:cubicBezTo>
                  <a:cubicBezTo>
                    <a:pt x="3614" y="1030"/>
                    <a:pt x="3483" y="601"/>
                    <a:pt x="3161" y="339"/>
                  </a:cubicBezTo>
                  <a:cubicBezTo>
                    <a:pt x="2861" y="102"/>
                    <a:pt x="2552" y="0"/>
                    <a:pt x="22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title"/>
          </p:nvPr>
        </p:nvSpPr>
        <p:spPr>
          <a:xfrm>
            <a:off x="713225" y="5033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subTitle" idx="1"/>
          </p:nvPr>
        </p:nvSpPr>
        <p:spPr>
          <a:xfrm>
            <a:off x="713275" y="2068475"/>
            <a:ext cx="29820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9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/>
          <p:nvPr/>
        </p:nvSpPr>
        <p:spPr>
          <a:xfrm rot="-6202966">
            <a:off x="-3195302" y="-3488036"/>
            <a:ext cx="7359843" cy="6393512"/>
          </a:xfrm>
          <a:custGeom>
            <a:avLst/>
            <a:gdLst/>
            <a:ahLst/>
            <a:cxnLst/>
            <a:rect l="l" t="t" r="r" b="b"/>
            <a:pathLst>
              <a:path w="207551" h="180300" extrusionOk="0">
                <a:moveTo>
                  <a:pt x="12659" y="1"/>
                </a:moveTo>
                <a:cubicBezTo>
                  <a:pt x="6726" y="1"/>
                  <a:pt x="2007" y="5938"/>
                  <a:pt x="1453" y="11819"/>
                </a:cubicBezTo>
                <a:cubicBezTo>
                  <a:pt x="1" y="27249"/>
                  <a:pt x="15074" y="48621"/>
                  <a:pt x="24968" y="59598"/>
                </a:cubicBezTo>
                <a:cubicBezTo>
                  <a:pt x="28159" y="63111"/>
                  <a:pt x="31612" y="66409"/>
                  <a:pt x="34338" y="70266"/>
                </a:cubicBezTo>
                <a:cubicBezTo>
                  <a:pt x="44637" y="84816"/>
                  <a:pt x="43375" y="105521"/>
                  <a:pt x="55281" y="118844"/>
                </a:cubicBezTo>
                <a:cubicBezTo>
                  <a:pt x="59711" y="123797"/>
                  <a:pt x="65616" y="127261"/>
                  <a:pt x="71748" y="129940"/>
                </a:cubicBezTo>
                <a:cubicBezTo>
                  <a:pt x="94334" y="139811"/>
                  <a:pt x="121349" y="140108"/>
                  <a:pt x="141042" y="154789"/>
                </a:cubicBezTo>
                <a:cubicBezTo>
                  <a:pt x="146031" y="158491"/>
                  <a:pt x="150424" y="163052"/>
                  <a:pt x="155961" y="165933"/>
                </a:cubicBezTo>
                <a:cubicBezTo>
                  <a:pt x="161711" y="168909"/>
                  <a:pt x="168355" y="169862"/>
                  <a:pt x="174332" y="172386"/>
                </a:cubicBezTo>
                <a:cubicBezTo>
                  <a:pt x="179547" y="174613"/>
                  <a:pt x="184214" y="178006"/>
                  <a:pt x="189655" y="179577"/>
                </a:cubicBezTo>
                <a:cubicBezTo>
                  <a:pt x="191265" y="180047"/>
                  <a:pt x="193000" y="180300"/>
                  <a:pt x="194722" y="180300"/>
                </a:cubicBezTo>
                <a:cubicBezTo>
                  <a:pt x="198809" y="180300"/>
                  <a:pt x="202825" y="178875"/>
                  <a:pt x="204919" y="175541"/>
                </a:cubicBezTo>
                <a:cubicBezTo>
                  <a:pt x="207550" y="171374"/>
                  <a:pt x="206157" y="165754"/>
                  <a:pt x="203181" y="161825"/>
                </a:cubicBezTo>
                <a:cubicBezTo>
                  <a:pt x="200204" y="157896"/>
                  <a:pt x="195918" y="155146"/>
                  <a:pt x="192072" y="152015"/>
                </a:cubicBezTo>
                <a:cubicBezTo>
                  <a:pt x="185667" y="146788"/>
                  <a:pt x="180380" y="140358"/>
                  <a:pt x="174022" y="135084"/>
                </a:cubicBezTo>
                <a:cubicBezTo>
                  <a:pt x="162033" y="125095"/>
                  <a:pt x="146674" y="119487"/>
                  <a:pt x="134982" y="109140"/>
                </a:cubicBezTo>
                <a:cubicBezTo>
                  <a:pt x="129374" y="104151"/>
                  <a:pt x="124719" y="98139"/>
                  <a:pt x="121325" y="91507"/>
                </a:cubicBezTo>
                <a:cubicBezTo>
                  <a:pt x="118575" y="86102"/>
                  <a:pt x="116682" y="80339"/>
                  <a:pt x="114027" y="74874"/>
                </a:cubicBezTo>
                <a:cubicBezTo>
                  <a:pt x="109645" y="65813"/>
                  <a:pt x="103192" y="57705"/>
                  <a:pt x="95310" y="51300"/>
                </a:cubicBezTo>
                <a:cubicBezTo>
                  <a:pt x="90595" y="47478"/>
                  <a:pt x="85261" y="44156"/>
                  <a:pt x="81809" y="39215"/>
                </a:cubicBezTo>
                <a:cubicBezTo>
                  <a:pt x="77451" y="33000"/>
                  <a:pt x="76606" y="25023"/>
                  <a:pt x="73046" y="18308"/>
                </a:cubicBezTo>
                <a:cubicBezTo>
                  <a:pt x="68509" y="9711"/>
                  <a:pt x="59282" y="3675"/>
                  <a:pt x="49435" y="2830"/>
                </a:cubicBezTo>
                <a:cubicBezTo>
                  <a:pt x="48457" y="2747"/>
                  <a:pt x="47475" y="2712"/>
                  <a:pt x="46490" y="2712"/>
                </a:cubicBezTo>
                <a:cubicBezTo>
                  <a:pt x="40940" y="2712"/>
                  <a:pt x="35301" y="3823"/>
                  <a:pt x="29818" y="3823"/>
                </a:cubicBezTo>
                <a:cubicBezTo>
                  <a:pt x="26998" y="3823"/>
                  <a:pt x="24219" y="3529"/>
                  <a:pt x="21515" y="2639"/>
                </a:cubicBezTo>
                <a:cubicBezTo>
                  <a:pt x="18765" y="1722"/>
                  <a:pt x="16146" y="198"/>
                  <a:pt x="13240" y="20"/>
                </a:cubicBezTo>
                <a:cubicBezTo>
                  <a:pt x="13045" y="7"/>
                  <a:pt x="12851" y="1"/>
                  <a:pt x="126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5"/>
          <p:cNvSpPr/>
          <p:nvPr/>
        </p:nvSpPr>
        <p:spPr>
          <a:xfrm rot="2532264" flipH="1">
            <a:off x="3944010" y="3767438"/>
            <a:ext cx="3682216" cy="3064313"/>
          </a:xfrm>
          <a:custGeom>
            <a:avLst/>
            <a:gdLst/>
            <a:ahLst/>
            <a:cxnLst/>
            <a:rect l="l" t="t" r="r" b="b"/>
            <a:pathLst>
              <a:path w="77434" h="64440" extrusionOk="0">
                <a:moveTo>
                  <a:pt x="13727" y="0"/>
                </a:moveTo>
                <a:cubicBezTo>
                  <a:pt x="12253" y="0"/>
                  <a:pt x="10788" y="217"/>
                  <a:pt x="9358" y="710"/>
                </a:cubicBezTo>
                <a:cubicBezTo>
                  <a:pt x="3576" y="2708"/>
                  <a:pt x="0" y="9194"/>
                  <a:pt x="514" y="15280"/>
                </a:cubicBezTo>
                <a:cubicBezTo>
                  <a:pt x="1046" y="21386"/>
                  <a:pt x="5136" y="26845"/>
                  <a:pt x="10405" y="29926"/>
                </a:cubicBezTo>
                <a:cubicBezTo>
                  <a:pt x="14836" y="32513"/>
                  <a:pt x="20162" y="33730"/>
                  <a:pt x="23814" y="37306"/>
                </a:cubicBezTo>
                <a:cubicBezTo>
                  <a:pt x="27162" y="40578"/>
                  <a:pt x="28569" y="45314"/>
                  <a:pt x="30757" y="49480"/>
                </a:cubicBezTo>
                <a:cubicBezTo>
                  <a:pt x="34200" y="56004"/>
                  <a:pt x="40001" y="61501"/>
                  <a:pt x="47115" y="63593"/>
                </a:cubicBezTo>
                <a:cubicBezTo>
                  <a:pt x="49054" y="64167"/>
                  <a:pt x="51016" y="64439"/>
                  <a:pt x="52955" y="64439"/>
                </a:cubicBezTo>
                <a:cubicBezTo>
                  <a:pt x="62252" y="64439"/>
                  <a:pt x="71005" y="58183"/>
                  <a:pt x="74105" y="49023"/>
                </a:cubicBezTo>
                <a:cubicBezTo>
                  <a:pt x="77434" y="39227"/>
                  <a:pt x="74619" y="20758"/>
                  <a:pt x="65070" y="15166"/>
                </a:cubicBezTo>
                <a:cubicBezTo>
                  <a:pt x="58128" y="11134"/>
                  <a:pt x="49207" y="13816"/>
                  <a:pt x="41389" y="11933"/>
                </a:cubicBezTo>
                <a:cubicBezTo>
                  <a:pt x="35721" y="10544"/>
                  <a:pt x="31004" y="6873"/>
                  <a:pt x="25964" y="3944"/>
                </a:cubicBezTo>
                <a:cubicBezTo>
                  <a:pt x="22229" y="1774"/>
                  <a:pt x="17942" y="0"/>
                  <a:pt x="137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391" name="Google Shape;391;p25"/>
          <p:cNvSpPr txBox="1">
            <a:spLocks noGrp="1"/>
          </p:cNvSpPr>
          <p:nvPr>
            <p:ph type="title"/>
          </p:nvPr>
        </p:nvSpPr>
        <p:spPr>
          <a:xfrm>
            <a:off x="713225" y="5033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5"/>
          <p:cNvSpPr txBox="1">
            <a:spLocks noGrp="1"/>
          </p:cNvSpPr>
          <p:nvPr>
            <p:ph type="subTitle" idx="1"/>
          </p:nvPr>
        </p:nvSpPr>
        <p:spPr>
          <a:xfrm>
            <a:off x="5448725" y="2068475"/>
            <a:ext cx="29820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4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8"/>
          <p:cNvSpPr/>
          <p:nvPr/>
        </p:nvSpPr>
        <p:spPr>
          <a:xfrm rot="-9665085">
            <a:off x="4589978" y="-1979252"/>
            <a:ext cx="7359731" cy="6393414"/>
          </a:xfrm>
          <a:custGeom>
            <a:avLst/>
            <a:gdLst/>
            <a:ahLst/>
            <a:cxnLst/>
            <a:rect l="l" t="t" r="r" b="b"/>
            <a:pathLst>
              <a:path w="207551" h="180300" extrusionOk="0">
                <a:moveTo>
                  <a:pt x="12659" y="1"/>
                </a:moveTo>
                <a:cubicBezTo>
                  <a:pt x="6726" y="1"/>
                  <a:pt x="2007" y="5938"/>
                  <a:pt x="1453" y="11819"/>
                </a:cubicBezTo>
                <a:cubicBezTo>
                  <a:pt x="1" y="27249"/>
                  <a:pt x="15074" y="48621"/>
                  <a:pt x="24968" y="59598"/>
                </a:cubicBezTo>
                <a:cubicBezTo>
                  <a:pt x="28159" y="63111"/>
                  <a:pt x="31612" y="66409"/>
                  <a:pt x="34338" y="70266"/>
                </a:cubicBezTo>
                <a:cubicBezTo>
                  <a:pt x="44637" y="84816"/>
                  <a:pt x="43375" y="105521"/>
                  <a:pt x="55281" y="118844"/>
                </a:cubicBezTo>
                <a:cubicBezTo>
                  <a:pt x="59711" y="123797"/>
                  <a:pt x="65616" y="127261"/>
                  <a:pt x="71748" y="129940"/>
                </a:cubicBezTo>
                <a:cubicBezTo>
                  <a:pt x="94334" y="139811"/>
                  <a:pt x="121349" y="140108"/>
                  <a:pt x="141042" y="154789"/>
                </a:cubicBezTo>
                <a:cubicBezTo>
                  <a:pt x="146031" y="158491"/>
                  <a:pt x="150424" y="163052"/>
                  <a:pt x="155961" y="165933"/>
                </a:cubicBezTo>
                <a:cubicBezTo>
                  <a:pt x="161711" y="168909"/>
                  <a:pt x="168355" y="169862"/>
                  <a:pt x="174332" y="172386"/>
                </a:cubicBezTo>
                <a:cubicBezTo>
                  <a:pt x="179547" y="174613"/>
                  <a:pt x="184214" y="178006"/>
                  <a:pt x="189655" y="179577"/>
                </a:cubicBezTo>
                <a:cubicBezTo>
                  <a:pt x="191265" y="180047"/>
                  <a:pt x="193000" y="180300"/>
                  <a:pt x="194722" y="180300"/>
                </a:cubicBezTo>
                <a:cubicBezTo>
                  <a:pt x="198809" y="180300"/>
                  <a:pt x="202825" y="178875"/>
                  <a:pt x="204919" y="175541"/>
                </a:cubicBezTo>
                <a:cubicBezTo>
                  <a:pt x="207550" y="171374"/>
                  <a:pt x="206157" y="165754"/>
                  <a:pt x="203181" y="161825"/>
                </a:cubicBezTo>
                <a:cubicBezTo>
                  <a:pt x="200204" y="157896"/>
                  <a:pt x="195918" y="155146"/>
                  <a:pt x="192072" y="152015"/>
                </a:cubicBezTo>
                <a:cubicBezTo>
                  <a:pt x="185667" y="146788"/>
                  <a:pt x="180380" y="140358"/>
                  <a:pt x="174022" y="135084"/>
                </a:cubicBezTo>
                <a:cubicBezTo>
                  <a:pt x="162033" y="125095"/>
                  <a:pt x="146674" y="119487"/>
                  <a:pt x="134982" y="109140"/>
                </a:cubicBezTo>
                <a:cubicBezTo>
                  <a:pt x="129374" y="104151"/>
                  <a:pt x="124719" y="98139"/>
                  <a:pt x="121325" y="91507"/>
                </a:cubicBezTo>
                <a:cubicBezTo>
                  <a:pt x="118575" y="86102"/>
                  <a:pt x="116682" y="80339"/>
                  <a:pt x="114027" y="74874"/>
                </a:cubicBezTo>
                <a:cubicBezTo>
                  <a:pt x="109645" y="65813"/>
                  <a:pt x="103192" y="57705"/>
                  <a:pt x="95310" y="51300"/>
                </a:cubicBezTo>
                <a:cubicBezTo>
                  <a:pt x="90595" y="47478"/>
                  <a:pt x="85261" y="44156"/>
                  <a:pt x="81809" y="39215"/>
                </a:cubicBezTo>
                <a:cubicBezTo>
                  <a:pt x="77451" y="33000"/>
                  <a:pt x="76606" y="25023"/>
                  <a:pt x="73046" y="18308"/>
                </a:cubicBezTo>
                <a:cubicBezTo>
                  <a:pt x="68509" y="9711"/>
                  <a:pt x="59282" y="3675"/>
                  <a:pt x="49435" y="2830"/>
                </a:cubicBezTo>
                <a:cubicBezTo>
                  <a:pt x="48457" y="2747"/>
                  <a:pt x="47475" y="2712"/>
                  <a:pt x="46490" y="2712"/>
                </a:cubicBezTo>
                <a:cubicBezTo>
                  <a:pt x="40940" y="2712"/>
                  <a:pt x="35301" y="3823"/>
                  <a:pt x="29818" y="3823"/>
                </a:cubicBezTo>
                <a:cubicBezTo>
                  <a:pt x="26998" y="3823"/>
                  <a:pt x="24219" y="3529"/>
                  <a:pt x="21515" y="2639"/>
                </a:cubicBezTo>
                <a:cubicBezTo>
                  <a:pt x="18765" y="1722"/>
                  <a:pt x="16146" y="198"/>
                  <a:pt x="13240" y="20"/>
                </a:cubicBezTo>
                <a:cubicBezTo>
                  <a:pt x="13045" y="7"/>
                  <a:pt x="12851" y="1"/>
                  <a:pt x="126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8"/>
          <p:cNvSpPr/>
          <p:nvPr/>
        </p:nvSpPr>
        <p:spPr>
          <a:xfrm rot="-5400000">
            <a:off x="-1506074" y="2337509"/>
            <a:ext cx="2056784" cy="2525279"/>
          </a:xfrm>
          <a:custGeom>
            <a:avLst/>
            <a:gdLst/>
            <a:ahLst/>
            <a:cxnLst/>
            <a:rect l="l" t="t" r="r" b="b"/>
            <a:pathLst>
              <a:path w="32584" h="40006" extrusionOk="0">
                <a:moveTo>
                  <a:pt x="14288" y="1"/>
                </a:moveTo>
                <a:cubicBezTo>
                  <a:pt x="12842" y="1"/>
                  <a:pt x="11398" y="512"/>
                  <a:pt x="10006" y="1754"/>
                </a:cubicBezTo>
                <a:cubicBezTo>
                  <a:pt x="8027" y="3523"/>
                  <a:pt x="6791" y="5919"/>
                  <a:pt x="5269" y="8088"/>
                </a:cubicBezTo>
                <a:cubicBezTo>
                  <a:pt x="3938" y="9990"/>
                  <a:pt x="2302" y="11740"/>
                  <a:pt x="1408" y="13889"/>
                </a:cubicBezTo>
                <a:cubicBezTo>
                  <a:pt x="1" y="17218"/>
                  <a:pt x="495" y="21003"/>
                  <a:pt x="1427" y="24465"/>
                </a:cubicBezTo>
                <a:cubicBezTo>
                  <a:pt x="2302" y="27755"/>
                  <a:pt x="3615" y="31065"/>
                  <a:pt x="6011" y="33481"/>
                </a:cubicBezTo>
                <a:cubicBezTo>
                  <a:pt x="7932" y="35440"/>
                  <a:pt x="10462" y="36695"/>
                  <a:pt x="12973" y="37760"/>
                </a:cubicBezTo>
                <a:cubicBezTo>
                  <a:pt x="15849" y="38993"/>
                  <a:pt x="18891" y="40006"/>
                  <a:pt x="22008" y="40006"/>
                </a:cubicBezTo>
                <a:cubicBezTo>
                  <a:pt x="22065" y="40006"/>
                  <a:pt x="22122" y="40005"/>
                  <a:pt x="22179" y="40005"/>
                </a:cubicBezTo>
                <a:cubicBezTo>
                  <a:pt x="25374" y="39948"/>
                  <a:pt x="28665" y="38692"/>
                  <a:pt x="30529" y="36124"/>
                </a:cubicBezTo>
                <a:cubicBezTo>
                  <a:pt x="32583" y="33290"/>
                  <a:pt x="32564" y="29486"/>
                  <a:pt x="32336" y="25986"/>
                </a:cubicBezTo>
                <a:cubicBezTo>
                  <a:pt x="31918" y="19881"/>
                  <a:pt x="30947" y="13319"/>
                  <a:pt x="26820" y="8811"/>
                </a:cubicBezTo>
                <a:cubicBezTo>
                  <a:pt x="23775" y="5488"/>
                  <a:pt x="19021" y="1"/>
                  <a:pt x="142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713225" y="5033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body" idx="1"/>
          </p:nvPr>
        </p:nvSpPr>
        <p:spPr>
          <a:xfrm>
            <a:off x="713225" y="1149575"/>
            <a:ext cx="7717500" cy="12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5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3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8"/>
          <p:cNvSpPr/>
          <p:nvPr/>
        </p:nvSpPr>
        <p:spPr>
          <a:xfrm rot="10800000" flipH="1">
            <a:off x="4829900" y="833050"/>
            <a:ext cx="7359758" cy="6393438"/>
          </a:xfrm>
          <a:custGeom>
            <a:avLst/>
            <a:gdLst/>
            <a:ahLst/>
            <a:cxnLst/>
            <a:rect l="l" t="t" r="r" b="b"/>
            <a:pathLst>
              <a:path w="207551" h="180300" extrusionOk="0">
                <a:moveTo>
                  <a:pt x="12659" y="1"/>
                </a:moveTo>
                <a:cubicBezTo>
                  <a:pt x="6726" y="1"/>
                  <a:pt x="2007" y="5938"/>
                  <a:pt x="1453" y="11819"/>
                </a:cubicBezTo>
                <a:cubicBezTo>
                  <a:pt x="1" y="27249"/>
                  <a:pt x="15074" y="48621"/>
                  <a:pt x="24968" y="59598"/>
                </a:cubicBezTo>
                <a:cubicBezTo>
                  <a:pt x="28159" y="63111"/>
                  <a:pt x="31612" y="66409"/>
                  <a:pt x="34338" y="70266"/>
                </a:cubicBezTo>
                <a:cubicBezTo>
                  <a:pt x="44637" y="84816"/>
                  <a:pt x="43375" y="105521"/>
                  <a:pt x="55281" y="118844"/>
                </a:cubicBezTo>
                <a:cubicBezTo>
                  <a:pt x="59711" y="123797"/>
                  <a:pt x="65616" y="127261"/>
                  <a:pt x="71748" y="129940"/>
                </a:cubicBezTo>
                <a:cubicBezTo>
                  <a:pt x="94334" y="139811"/>
                  <a:pt x="121349" y="140108"/>
                  <a:pt x="141042" y="154789"/>
                </a:cubicBezTo>
                <a:cubicBezTo>
                  <a:pt x="146031" y="158491"/>
                  <a:pt x="150424" y="163052"/>
                  <a:pt x="155961" y="165933"/>
                </a:cubicBezTo>
                <a:cubicBezTo>
                  <a:pt x="161711" y="168909"/>
                  <a:pt x="168355" y="169862"/>
                  <a:pt x="174332" y="172386"/>
                </a:cubicBezTo>
                <a:cubicBezTo>
                  <a:pt x="179547" y="174613"/>
                  <a:pt x="184214" y="178006"/>
                  <a:pt x="189655" y="179577"/>
                </a:cubicBezTo>
                <a:cubicBezTo>
                  <a:pt x="191265" y="180047"/>
                  <a:pt x="193000" y="180300"/>
                  <a:pt x="194722" y="180300"/>
                </a:cubicBezTo>
                <a:cubicBezTo>
                  <a:pt x="198809" y="180300"/>
                  <a:pt x="202825" y="178875"/>
                  <a:pt x="204919" y="175541"/>
                </a:cubicBezTo>
                <a:cubicBezTo>
                  <a:pt x="207550" y="171374"/>
                  <a:pt x="206157" y="165754"/>
                  <a:pt x="203181" y="161825"/>
                </a:cubicBezTo>
                <a:cubicBezTo>
                  <a:pt x="200204" y="157896"/>
                  <a:pt x="195918" y="155146"/>
                  <a:pt x="192072" y="152015"/>
                </a:cubicBezTo>
                <a:cubicBezTo>
                  <a:pt x="185667" y="146788"/>
                  <a:pt x="180380" y="140358"/>
                  <a:pt x="174022" y="135084"/>
                </a:cubicBezTo>
                <a:cubicBezTo>
                  <a:pt x="162033" y="125095"/>
                  <a:pt x="146674" y="119487"/>
                  <a:pt x="134982" y="109140"/>
                </a:cubicBezTo>
                <a:cubicBezTo>
                  <a:pt x="129374" y="104151"/>
                  <a:pt x="124719" y="98139"/>
                  <a:pt x="121325" y="91507"/>
                </a:cubicBezTo>
                <a:cubicBezTo>
                  <a:pt x="118575" y="86102"/>
                  <a:pt x="116682" y="80339"/>
                  <a:pt x="114027" y="74874"/>
                </a:cubicBezTo>
                <a:cubicBezTo>
                  <a:pt x="109645" y="65813"/>
                  <a:pt x="103192" y="57705"/>
                  <a:pt x="95310" y="51300"/>
                </a:cubicBezTo>
                <a:cubicBezTo>
                  <a:pt x="90595" y="47478"/>
                  <a:pt x="85261" y="44156"/>
                  <a:pt x="81809" y="39215"/>
                </a:cubicBezTo>
                <a:cubicBezTo>
                  <a:pt x="77451" y="33000"/>
                  <a:pt x="76606" y="25023"/>
                  <a:pt x="73046" y="18308"/>
                </a:cubicBezTo>
                <a:cubicBezTo>
                  <a:pt x="68509" y="9711"/>
                  <a:pt x="59282" y="3675"/>
                  <a:pt x="49435" y="2830"/>
                </a:cubicBezTo>
                <a:cubicBezTo>
                  <a:pt x="48457" y="2747"/>
                  <a:pt x="47475" y="2712"/>
                  <a:pt x="46490" y="2712"/>
                </a:cubicBezTo>
                <a:cubicBezTo>
                  <a:pt x="40940" y="2712"/>
                  <a:pt x="35301" y="3823"/>
                  <a:pt x="29818" y="3823"/>
                </a:cubicBezTo>
                <a:cubicBezTo>
                  <a:pt x="26998" y="3823"/>
                  <a:pt x="24219" y="3529"/>
                  <a:pt x="21515" y="2639"/>
                </a:cubicBezTo>
                <a:cubicBezTo>
                  <a:pt x="18765" y="1722"/>
                  <a:pt x="16146" y="198"/>
                  <a:pt x="13240" y="20"/>
                </a:cubicBezTo>
                <a:cubicBezTo>
                  <a:pt x="13045" y="7"/>
                  <a:pt x="12851" y="1"/>
                  <a:pt x="126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8"/>
          <p:cNvSpPr/>
          <p:nvPr/>
        </p:nvSpPr>
        <p:spPr>
          <a:xfrm rot="-9046086" flipH="1">
            <a:off x="-450824" y="-1360691"/>
            <a:ext cx="3682251" cy="3064342"/>
          </a:xfrm>
          <a:custGeom>
            <a:avLst/>
            <a:gdLst/>
            <a:ahLst/>
            <a:cxnLst/>
            <a:rect l="l" t="t" r="r" b="b"/>
            <a:pathLst>
              <a:path w="77434" h="64440" extrusionOk="0">
                <a:moveTo>
                  <a:pt x="13727" y="0"/>
                </a:moveTo>
                <a:cubicBezTo>
                  <a:pt x="12253" y="0"/>
                  <a:pt x="10788" y="217"/>
                  <a:pt x="9358" y="710"/>
                </a:cubicBezTo>
                <a:cubicBezTo>
                  <a:pt x="3576" y="2708"/>
                  <a:pt x="0" y="9194"/>
                  <a:pt x="514" y="15280"/>
                </a:cubicBezTo>
                <a:cubicBezTo>
                  <a:pt x="1046" y="21386"/>
                  <a:pt x="5136" y="26845"/>
                  <a:pt x="10405" y="29926"/>
                </a:cubicBezTo>
                <a:cubicBezTo>
                  <a:pt x="14836" y="32513"/>
                  <a:pt x="20162" y="33730"/>
                  <a:pt x="23814" y="37306"/>
                </a:cubicBezTo>
                <a:cubicBezTo>
                  <a:pt x="27162" y="40578"/>
                  <a:pt x="28569" y="45314"/>
                  <a:pt x="30757" y="49480"/>
                </a:cubicBezTo>
                <a:cubicBezTo>
                  <a:pt x="34200" y="56004"/>
                  <a:pt x="40001" y="61501"/>
                  <a:pt x="47115" y="63593"/>
                </a:cubicBezTo>
                <a:cubicBezTo>
                  <a:pt x="49054" y="64167"/>
                  <a:pt x="51016" y="64439"/>
                  <a:pt x="52955" y="64439"/>
                </a:cubicBezTo>
                <a:cubicBezTo>
                  <a:pt x="62252" y="64439"/>
                  <a:pt x="71005" y="58183"/>
                  <a:pt x="74105" y="49023"/>
                </a:cubicBezTo>
                <a:cubicBezTo>
                  <a:pt x="77434" y="39227"/>
                  <a:pt x="74619" y="20758"/>
                  <a:pt x="65070" y="15166"/>
                </a:cubicBezTo>
                <a:cubicBezTo>
                  <a:pt x="58128" y="11134"/>
                  <a:pt x="49207" y="13816"/>
                  <a:pt x="41389" y="11933"/>
                </a:cubicBezTo>
                <a:cubicBezTo>
                  <a:pt x="35721" y="10544"/>
                  <a:pt x="31004" y="6873"/>
                  <a:pt x="25964" y="3944"/>
                </a:cubicBezTo>
                <a:cubicBezTo>
                  <a:pt x="22229" y="1774"/>
                  <a:pt x="17942" y="0"/>
                  <a:pt x="137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grpSp>
        <p:nvGrpSpPr>
          <p:cNvPr id="764" name="Google Shape;764;p38"/>
          <p:cNvGrpSpPr/>
          <p:nvPr/>
        </p:nvGrpSpPr>
        <p:grpSpPr>
          <a:xfrm rot="9699447" flipH="1">
            <a:off x="3296046" y="2908218"/>
            <a:ext cx="4082349" cy="3736904"/>
            <a:chOff x="320186" y="-1715500"/>
            <a:chExt cx="4082315" cy="3736872"/>
          </a:xfrm>
        </p:grpSpPr>
        <p:pic>
          <p:nvPicPr>
            <p:cNvPr id="765" name="Google Shape;765;p38"/>
            <p:cNvPicPr preferRelativeResize="0"/>
            <p:nvPr/>
          </p:nvPicPr>
          <p:blipFill rotWithShape="1">
            <a:blip r:embed="rId2">
              <a:alphaModFix/>
            </a:blip>
            <a:srcRect l="39486" t="29228" r="35708" b="26202"/>
            <a:stretch/>
          </p:blipFill>
          <p:spPr>
            <a:xfrm rot="-205656">
              <a:off x="374412" y="-443898"/>
              <a:ext cx="1849600" cy="18694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38"/>
            <p:cNvPicPr preferRelativeResize="0"/>
            <p:nvPr/>
          </p:nvPicPr>
          <p:blipFill rotWithShape="1">
            <a:blip r:embed="rId3">
              <a:alphaModFix/>
            </a:blip>
            <a:srcRect l="33270" t="11201" r="31930" b="28411"/>
            <a:stretch/>
          </p:blipFill>
          <p:spPr>
            <a:xfrm rot="9152879">
              <a:off x="1112027" y="-1221265"/>
              <a:ext cx="2815473" cy="27484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7" name="Google Shape;767;p38"/>
          <p:cNvGrpSpPr/>
          <p:nvPr/>
        </p:nvGrpSpPr>
        <p:grpSpPr>
          <a:xfrm rot="10800000">
            <a:off x="-1253718" y="125718"/>
            <a:ext cx="2681147" cy="3604298"/>
            <a:chOff x="7205131" y="218969"/>
            <a:chExt cx="2681147" cy="3604298"/>
          </a:xfrm>
        </p:grpSpPr>
        <p:pic>
          <p:nvPicPr>
            <p:cNvPr id="768" name="Google Shape;768;p38"/>
            <p:cNvPicPr preferRelativeResize="0"/>
            <p:nvPr/>
          </p:nvPicPr>
          <p:blipFill rotWithShape="1">
            <a:blip r:embed="rId2">
              <a:alphaModFix/>
            </a:blip>
            <a:srcRect l="39486" t="29228" r="35708" b="26202"/>
            <a:stretch/>
          </p:blipFill>
          <p:spPr>
            <a:xfrm rot="4858466">
              <a:off x="7730774" y="2011689"/>
              <a:ext cx="1679808" cy="169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9" name="Google Shape;769;p38"/>
            <p:cNvPicPr preferRelativeResize="0"/>
            <p:nvPr/>
          </p:nvPicPr>
          <p:blipFill rotWithShape="1">
            <a:blip r:embed="rId4">
              <a:alphaModFix/>
            </a:blip>
            <a:srcRect l="34841" t="12748" r="28186" b="30313"/>
            <a:stretch/>
          </p:blipFill>
          <p:spPr>
            <a:xfrm rot="4780528" flipH="1">
              <a:off x="7246044" y="573496"/>
              <a:ext cx="2599321" cy="22517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0" name="Google Shape;770;p38"/>
          <p:cNvPicPr preferRelativeResize="0"/>
          <p:nvPr/>
        </p:nvPicPr>
        <p:blipFill rotWithShape="1">
          <a:blip r:embed="rId5">
            <a:alphaModFix/>
          </a:blip>
          <a:srcRect l="31148" t="5377" r="27103" b="12769"/>
          <a:stretch/>
        </p:blipFill>
        <p:spPr>
          <a:xfrm rot="8745463">
            <a:off x="5244966" y="-1318030"/>
            <a:ext cx="2701287" cy="297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1" name="Google Shape;771;p38"/>
          <p:cNvGrpSpPr/>
          <p:nvPr/>
        </p:nvGrpSpPr>
        <p:grpSpPr>
          <a:xfrm rot="-4227477">
            <a:off x="240068" y="3168590"/>
            <a:ext cx="1204080" cy="1064604"/>
            <a:chOff x="257500" y="1669275"/>
            <a:chExt cx="1204075" cy="1064600"/>
          </a:xfrm>
        </p:grpSpPr>
        <p:sp>
          <p:nvSpPr>
            <p:cNvPr id="772" name="Google Shape;772;p38"/>
            <p:cNvSpPr/>
            <p:nvPr/>
          </p:nvSpPr>
          <p:spPr>
            <a:xfrm>
              <a:off x="1038388" y="2237292"/>
              <a:ext cx="48394" cy="60395"/>
            </a:xfrm>
            <a:custGeom>
              <a:avLst/>
              <a:gdLst/>
              <a:ahLst/>
              <a:cxnLst/>
              <a:rect l="l" t="t" r="r" b="b"/>
              <a:pathLst>
                <a:path w="1359" h="1696" extrusionOk="0">
                  <a:moveTo>
                    <a:pt x="455" y="0"/>
                  </a:moveTo>
                  <a:cubicBezTo>
                    <a:pt x="450" y="0"/>
                    <a:pt x="446" y="0"/>
                    <a:pt x="441" y="0"/>
                  </a:cubicBezTo>
                  <a:cubicBezTo>
                    <a:pt x="382" y="0"/>
                    <a:pt x="322" y="12"/>
                    <a:pt x="275" y="24"/>
                  </a:cubicBezTo>
                  <a:cubicBezTo>
                    <a:pt x="72" y="120"/>
                    <a:pt x="1" y="381"/>
                    <a:pt x="25" y="608"/>
                  </a:cubicBezTo>
                  <a:cubicBezTo>
                    <a:pt x="48" y="929"/>
                    <a:pt x="215" y="1263"/>
                    <a:pt x="453" y="1489"/>
                  </a:cubicBezTo>
                  <a:cubicBezTo>
                    <a:pt x="570" y="1596"/>
                    <a:pt x="735" y="1695"/>
                    <a:pt x="895" y="1695"/>
                  </a:cubicBezTo>
                  <a:cubicBezTo>
                    <a:pt x="931" y="1695"/>
                    <a:pt x="966" y="1690"/>
                    <a:pt x="1001" y="1679"/>
                  </a:cubicBezTo>
                  <a:cubicBezTo>
                    <a:pt x="1227" y="1620"/>
                    <a:pt x="1358" y="1370"/>
                    <a:pt x="1346" y="1132"/>
                  </a:cubicBezTo>
                  <a:cubicBezTo>
                    <a:pt x="1323" y="683"/>
                    <a:pt x="983" y="0"/>
                    <a:pt x="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945553" y="2477197"/>
              <a:ext cx="80265" cy="80443"/>
            </a:xfrm>
            <a:custGeom>
              <a:avLst/>
              <a:gdLst/>
              <a:ahLst/>
              <a:cxnLst/>
              <a:rect l="l" t="t" r="r" b="b"/>
              <a:pathLst>
                <a:path w="2254" h="2259" extrusionOk="0">
                  <a:moveTo>
                    <a:pt x="960" y="0"/>
                  </a:moveTo>
                  <a:cubicBezTo>
                    <a:pt x="762" y="0"/>
                    <a:pt x="555" y="75"/>
                    <a:pt x="358" y="252"/>
                  </a:cubicBezTo>
                  <a:cubicBezTo>
                    <a:pt x="215" y="371"/>
                    <a:pt x="155" y="550"/>
                    <a:pt x="119" y="717"/>
                  </a:cubicBezTo>
                  <a:cubicBezTo>
                    <a:pt x="36" y="1014"/>
                    <a:pt x="0" y="1324"/>
                    <a:pt x="131" y="1610"/>
                  </a:cubicBezTo>
                  <a:cubicBezTo>
                    <a:pt x="191" y="1765"/>
                    <a:pt x="298" y="1884"/>
                    <a:pt x="417" y="1979"/>
                  </a:cubicBezTo>
                  <a:cubicBezTo>
                    <a:pt x="586" y="2137"/>
                    <a:pt x="812" y="2259"/>
                    <a:pt x="1044" y="2259"/>
                  </a:cubicBezTo>
                  <a:cubicBezTo>
                    <a:pt x="1073" y="2259"/>
                    <a:pt x="1102" y="2257"/>
                    <a:pt x="1131" y="2253"/>
                  </a:cubicBezTo>
                  <a:cubicBezTo>
                    <a:pt x="1310" y="2217"/>
                    <a:pt x="1453" y="2098"/>
                    <a:pt x="1608" y="1979"/>
                  </a:cubicBezTo>
                  <a:cubicBezTo>
                    <a:pt x="1703" y="1895"/>
                    <a:pt x="1810" y="1788"/>
                    <a:pt x="1882" y="1657"/>
                  </a:cubicBezTo>
                  <a:cubicBezTo>
                    <a:pt x="2254" y="960"/>
                    <a:pt x="1666" y="0"/>
                    <a:pt x="9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1166013" y="2193670"/>
              <a:ext cx="51029" cy="51136"/>
            </a:xfrm>
            <a:custGeom>
              <a:avLst/>
              <a:gdLst/>
              <a:ahLst/>
              <a:cxnLst/>
              <a:rect l="l" t="t" r="r" b="b"/>
              <a:pathLst>
                <a:path w="1433" h="1436" extrusionOk="0">
                  <a:moveTo>
                    <a:pt x="609" y="0"/>
                  </a:moveTo>
                  <a:cubicBezTo>
                    <a:pt x="480" y="0"/>
                    <a:pt x="345" y="49"/>
                    <a:pt x="215" y="166"/>
                  </a:cubicBezTo>
                  <a:cubicBezTo>
                    <a:pt x="132" y="237"/>
                    <a:pt x="96" y="356"/>
                    <a:pt x="72" y="463"/>
                  </a:cubicBezTo>
                  <a:cubicBezTo>
                    <a:pt x="24" y="642"/>
                    <a:pt x="1" y="856"/>
                    <a:pt x="72" y="1035"/>
                  </a:cubicBezTo>
                  <a:cubicBezTo>
                    <a:pt x="120" y="1118"/>
                    <a:pt x="179" y="1190"/>
                    <a:pt x="251" y="1273"/>
                  </a:cubicBezTo>
                  <a:cubicBezTo>
                    <a:pt x="352" y="1354"/>
                    <a:pt x="488" y="1436"/>
                    <a:pt x="637" y="1436"/>
                  </a:cubicBezTo>
                  <a:cubicBezTo>
                    <a:pt x="663" y="1436"/>
                    <a:pt x="689" y="1433"/>
                    <a:pt x="715" y="1428"/>
                  </a:cubicBezTo>
                  <a:cubicBezTo>
                    <a:pt x="834" y="1416"/>
                    <a:pt x="917" y="1345"/>
                    <a:pt x="1013" y="1273"/>
                  </a:cubicBezTo>
                  <a:cubicBezTo>
                    <a:pt x="1084" y="1214"/>
                    <a:pt x="1144" y="1154"/>
                    <a:pt x="1191" y="1059"/>
                  </a:cubicBezTo>
                  <a:cubicBezTo>
                    <a:pt x="1432" y="605"/>
                    <a:pt x="1061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961221" y="1714535"/>
              <a:ext cx="50709" cy="51172"/>
            </a:xfrm>
            <a:custGeom>
              <a:avLst/>
              <a:gdLst/>
              <a:ahLst/>
              <a:cxnLst/>
              <a:rect l="l" t="t" r="r" b="b"/>
              <a:pathLst>
                <a:path w="1424" h="1437" extrusionOk="0">
                  <a:moveTo>
                    <a:pt x="609" y="1"/>
                  </a:moveTo>
                  <a:cubicBezTo>
                    <a:pt x="483" y="1"/>
                    <a:pt x="351" y="50"/>
                    <a:pt x="227" y="167"/>
                  </a:cubicBezTo>
                  <a:cubicBezTo>
                    <a:pt x="132" y="238"/>
                    <a:pt x="108" y="357"/>
                    <a:pt x="72" y="464"/>
                  </a:cubicBezTo>
                  <a:cubicBezTo>
                    <a:pt x="37" y="643"/>
                    <a:pt x="1" y="857"/>
                    <a:pt x="72" y="1036"/>
                  </a:cubicBezTo>
                  <a:cubicBezTo>
                    <a:pt x="120" y="1119"/>
                    <a:pt x="180" y="1191"/>
                    <a:pt x="251" y="1274"/>
                  </a:cubicBezTo>
                  <a:cubicBezTo>
                    <a:pt x="352" y="1355"/>
                    <a:pt x="489" y="1437"/>
                    <a:pt x="637" y="1437"/>
                  </a:cubicBezTo>
                  <a:cubicBezTo>
                    <a:pt x="663" y="1437"/>
                    <a:pt x="689" y="1434"/>
                    <a:pt x="715" y="1429"/>
                  </a:cubicBezTo>
                  <a:cubicBezTo>
                    <a:pt x="834" y="1417"/>
                    <a:pt x="930" y="1346"/>
                    <a:pt x="1013" y="1274"/>
                  </a:cubicBezTo>
                  <a:cubicBezTo>
                    <a:pt x="1084" y="1203"/>
                    <a:pt x="1144" y="1155"/>
                    <a:pt x="1192" y="1060"/>
                  </a:cubicBezTo>
                  <a:cubicBezTo>
                    <a:pt x="1423" y="606"/>
                    <a:pt x="1050" y="1"/>
                    <a:pt x="6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854392" y="2489839"/>
              <a:ext cx="34827" cy="35432"/>
            </a:xfrm>
            <a:custGeom>
              <a:avLst/>
              <a:gdLst/>
              <a:ahLst/>
              <a:cxnLst/>
              <a:rect l="l" t="t" r="r" b="b"/>
              <a:pathLst>
                <a:path w="978" h="995" extrusionOk="0">
                  <a:moveTo>
                    <a:pt x="412" y="0"/>
                  </a:moveTo>
                  <a:cubicBezTo>
                    <a:pt x="324" y="0"/>
                    <a:pt x="232" y="34"/>
                    <a:pt x="143" y="112"/>
                  </a:cubicBezTo>
                  <a:cubicBezTo>
                    <a:pt x="84" y="171"/>
                    <a:pt x="60" y="243"/>
                    <a:pt x="36" y="314"/>
                  </a:cubicBezTo>
                  <a:cubicBezTo>
                    <a:pt x="12" y="457"/>
                    <a:pt x="1" y="588"/>
                    <a:pt x="36" y="707"/>
                  </a:cubicBezTo>
                  <a:cubicBezTo>
                    <a:pt x="72" y="767"/>
                    <a:pt x="120" y="826"/>
                    <a:pt x="179" y="874"/>
                  </a:cubicBezTo>
                  <a:cubicBezTo>
                    <a:pt x="255" y="939"/>
                    <a:pt x="361" y="994"/>
                    <a:pt x="461" y="994"/>
                  </a:cubicBezTo>
                  <a:cubicBezTo>
                    <a:pt x="470" y="994"/>
                    <a:pt x="479" y="994"/>
                    <a:pt x="489" y="993"/>
                  </a:cubicBezTo>
                  <a:cubicBezTo>
                    <a:pt x="560" y="969"/>
                    <a:pt x="632" y="933"/>
                    <a:pt x="691" y="874"/>
                  </a:cubicBezTo>
                  <a:cubicBezTo>
                    <a:pt x="739" y="826"/>
                    <a:pt x="786" y="778"/>
                    <a:pt x="810" y="719"/>
                  </a:cubicBezTo>
                  <a:cubicBezTo>
                    <a:pt x="978" y="421"/>
                    <a:pt x="724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1232996" y="2046778"/>
              <a:ext cx="35254" cy="35432"/>
            </a:xfrm>
            <a:custGeom>
              <a:avLst/>
              <a:gdLst/>
              <a:ahLst/>
              <a:cxnLst/>
              <a:rect l="l" t="t" r="r" b="b"/>
              <a:pathLst>
                <a:path w="990" h="995" extrusionOk="0">
                  <a:moveTo>
                    <a:pt x="414" y="0"/>
                  </a:moveTo>
                  <a:cubicBezTo>
                    <a:pt x="328" y="0"/>
                    <a:pt x="239" y="34"/>
                    <a:pt x="156" y="112"/>
                  </a:cubicBezTo>
                  <a:cubicBezTo>
                    <a:pt x="96" y="171"/>
                    <a:pt x="60" y="243"/>
                    <a:pt x="48" y="314"/>
                  </a:cubicBezTo>
                  <a:cubicBezTo>
                    <a:pt x="25" y="457"/>
                    <a:pt x="1" y="588"/>
                    <a:pt x="48" y="707"/>
                  </a:cubicBezTo>
                  <a:cubicBezTo>
                    <a:pt x="84" y="767"/>
                    <a:pt x="120" y="826"/>
                    <a:pt x="179" y="874"/>
                  </a:cubicBezTo>
                  <a:cubicBezTo>
                    <a:pt x="266" y="939"/>
                    <a:pt x="373" y="994"/>
                    <a:pt x="473" y="994"/>
                  </a:cubicBezTo>
                  <a:cubicBezTo>
                    <a:pt x="482" y="994"/>
                    <a:pt x="492" y="994"/>
                    <a:pt x="501" y="993"/>
                  </a:cubicBezTo>
                  <a:cubicBezTo>
                    <a:pt x="572" y="969"/>
                    <a:pt x="644" y="933"/>
                    <a:pt x="703" y="874"/>
                  </a:cubicBezTo>
                  <a:cubicBezTo>
                    <a:pt x="751" y="826"/>
                    <a:pt x="799" y="778"/>
                    <a:pt x="822" y="719"/>
                  </a:cubicBezTo>
                  <a:cubicBezTo>
                    <a:pt x="990" y="421"/>
                    <a:pt x="721" y="0"/>
                    <a:pt x="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895949" y="2698443"/>
              <a:ext cx="35574" cy="35432"/>
            </a:xfrm>
            <a:custGeom>
              <a:avLst/>
              <a:gdLst/>
              <a:ahLst/>
              <a:cxnLst/>
              <a:rect l="l" t="t" r="r" b="b"/>
              <a:pathLst>
                <a:path w="999" h="995" extrusionOk="0">
                  <a:moveTo>
                    <a:pt x="424" y="0"/>
                  </a:moveTo>
                  <a:cubicBezTo>
                    <a:pt x="336" y="0"/>
                    <a:pt x="244" y="34"/>
                    <a:pt x="155" y="112"/>
                  </a:cubicBezTo>
                  <a:cubicBezTo>
                    <a:pt x="96" y="171"/>
                    <a:pt x="60" y="243"/>
                    <a:pt x="48" y="326"/>
                  </a:cubicBezTo>
                  <a:cubicBezTo>
                    <a:pt x="24" y="457"/>
                    <a:pt x="0" y="588"/>
                    <a:pt x="48" y="707"/>
                  </a:cubicBezTo>
                  <a:cubicBezTo>
                    <a:pt x="84" y="766"/>
                    <a:pt x="119" y="826"/>
                    <a:pt x="179" y="874"/>
                  </a:cubicBezTo>
                  <a:cubicBezTo>
                    <a:pt x="266" y="939"/>
                    <a:pt x="373" y="994"/>
                    <a:pt x="472" y="994"/>
                  </a:cubicBezTo>
                  <a:cubicBezTo>
                    <a:pt x="482" y="994"/>
                    <a:pt x="491" y="994"/>
                    <a:pt x="500" y="993"/>
                  </a:cubicBezTo>
                  <a:cubicBezTo>
                    <a:pt x="572" y="981"/>
                    <a:pt x="643" y="933"/>
                    <a:pt x="703" y="874"/>
                  </a:cubicBezTo>
                  <a:cubicBezTo>
                    <a:pt x="750" y="826"/>
                    <a:pt x="798" y="790"/>
                    <a:pt x="822" y="731"/>
                  </a:cubicBezTo>
                  <a:cubicBezTo>
                    <a:pt x="999" y="424"/>
                    <a:pt x="739" y="0"/>
                    <a:pt x="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1040952" y="2630321"/>
              <a:ext cx="19123" cy="19372"/>
            </a:xfrm>
            <a:custGeom>
              <a:avLst/>
              <a:gdLst/>
              <a:ahLst/>
              <a:cxnLst/>
              <a:rect l="l" t="t" r="r" b="b"/>
              <a:pathLst>
                <a:path w="537" h="544" extrusionOk="0">
                  <a:moveTo>
                    <a:pt x="226" y="1"/>
                  </a:moveTo>
                  <a:cubicBezTo>
                    <a:pt x="179" y="1"/>
                    <a:pt x="130" y="18"/>
                    <a:pt x="84" y="60"/>
                  </a:cubicBezTo>
                  <a:cubicBezTo>
                    <a:pt x="60" y="96"/>
                    <a:pt x="36" y="143"/>
                    <a:pt x="24" y="179"/>
                  </a:cubicBezTo>
                  <a:cubicBezTo>
                    <a:pt x="12" y="262"/>
                    <a:pt x="0" y="334"/>
                    <a:pt x="24" y="393"/>
                  </a:cubicBezTo>
                  <a:cubicBezTo>
                    <a:pt x="36" y="417"/>
                    <a:pt x="72" y="453"/>
                    <a:pt x="96" y="477"/>
                  </a:cubicBezTo>
                  <a:cubicBezTo>
                    <a:pt x="133" y="514"/>
                    <a:pt x="177" y="544"/>
                    <a:pt x="229" y="544"/>
                  </a:cubicBezTo>
                  <a:cubicBezTo>
                    <a:pt x="243" y="544"/>
                    <a:pt x="258" y="542"/>
                    <a:pt x="274" y="536"/>
                  </a:cubicBezTo>
                  <a:cubicBezTo>
                    <a:pt x="322" y="524"/>
                    <a:pt x="357" y="513"/>
                    <a:pt x="393" y="477"/>
                  </a:cubicBezTo>
                  <a:cubicBezTo>
                    <a:pt x="429" y="453"/>
                    <a:pt x="441" y="441"/>
                    <a:pt x="453" y="405"/>
                  </a:cubicBezTo>
                  <a:cubicBezTo>
                    <a:pt x="536" y="229"/>
                    <a:pt x="395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1194430" y="2621846"/>
              <a:ext cx="19550" cy="19372"/>
            </a:xfrm>
            <a:custGeom>
              <a:avLst/>
              <a:gdLst/>
              <a:ahLst/>
              <a:cxnLst/>
              <a:rect l="l" t="t" r="r" b="b"/>
              <a:pathLst>
                <a:path w="549" h="544" extrusionOk="0">
                  <a:moveTo>
                    <a:pt x="234" y="1"/>
                  </a:moveTo>
                  <a:cubicBezTo>
                    <a:pt x="187" y="1"/>
                    <a:pt x="140" y="18"/>
                    <a:pt x="96" y="60"/>
                  </a:cubicBezTo>
                  <a:cubicBezTo>
                    <a:pt x="60" y="96"/>
                    <a:pt x="48" y="143"/>
                    <a:pt x="36" y="179"/>
                  </a:cubicBezTo>
                  <a:cubicBezTo>
                    <a:pt x="12" y="262"/>
                    <a:pt x="0" y="334"/>
                    <a:pt x="36" y="393"/>
                  </a:cubicBezTo>
                  <a:cubicBezTo>
                    <a:pt x="48" y="417"/>
                    <a:pt x="72" y="453"/>
                    <a:pt x="108" y="477"/>
                  </a:cubicBezTo>
                  <a:cubicBezTo>
                    <a:pt x="145" y="514"/>
                    <a:pt x="189" y="544"/>
                    <a:pt x="241" y="544"/>
                  </a:cubicBezTo>
                  <a:cubicBezTo>
                    <a:pt x="255" y="544"/>
                    <a:pt x="270" y="541"/>
                    <a:pt x="286" y="536"/>
                  </a:cubicBezTo>
                  <a:cubicBezTo>
                    <a:pt x="334" y="524"/>
                    <a:pt x="358" y="512"/>
                    <a:pt x="405" y="477"/>
                  </a:cubicBezTo>
                  <a:cubicBezTo>
                    <a:pt x="429" y="453"/>
                    <a:pt x="453" y="441"/>
                    <a:pt x="465" y="405"/>
                  </a:cubicBezTo>
                  <a:cubicBezTo>
                    <a:pt x="548" y="228"/>
                    <a:pt x="399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906560" y="2081996"/>
              <a:ext cx="19550" cy="19301"/>
            </a:xfrm>
            <a:custGeom>
              <a:avLst/>
              <a:gdLst/>
              <a:ahLst/>
              <a:cxnLst/>
              <a:rect l="l" t="t" r="r" b="b"/>
              <a:pathLst>
                <a:path w="549" h="542" extrusionOk="0">
                  <a:moveTo>
                    <a:pt x="234" y="0"/>
                  </a:moveTo>
                  <a:cubicBezTo>
                    <a:pt x="187" y="0"/>
                    <a:pt x="140" y="19"/>
                    <a:pt x="95" y="63"/>
                  </a:cubicBezTo>
                  <a:cubicBezTo>
                    <a:pt x="60" y="87"/>
                    <a:pt x="48" y="135"/>
                    <a:pt x="36" y="182"/>
                  </a:cubicBezTo>
                  <a:cubicBezTo>
                    <a:pt x="24" y="254"/>
                    <a:pt x="0" y="325"/>
                    <a:pt x="36" y="385"/>
                  </a:cubicBezTo>
                  <a:cubicBezTo>
                    <a:pt x="48" y="421"/>
                    <a:pt x="83" y="444"/>
                    <a:pt x="107" y="480"/>
                  </a:cubicBezTo>
                  <a:cubicBezTo>
                    <a:pt x="148" y="511"/>
                    <a:pt x="199" y="542"/>
                    <a:pt x="258" y="542"/>
                  </a:cubicBezTo>
                  <a:cubicBezTo>
                    <a:pt x="267" y="542"/>
                    <a:pt x="276" y="541"/>
                    <a:pt x="286" y="540"/>
                  </a:cubicBezTo>
                  <a:cubicBezTo>
                    <a:pt x="333" y="516"/>
                    <a:pt x="357" y="504"/>
                    <a:pt x="405" y="480"/>
                  </a:cubicBezTo>
                  <a:cubicBezTo>
                    <a:pt x="441" y="444"/>
                    <a:pt x="452" y="432"/>
                    <a:pt x="464" y="397"/>
                  </a:cubicBezTo>
                  <a:cubicBezTo>
                    <a:pt x="548" y="239"/>
                    <a:pt x="399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908448" y="2214323"/>
              <a:ext cx="52382" cy="50887"/>
            </a:xfrm>
            <a:custGeom>
              <a:avLst/>
              <a:gdLst/>
              <a:ahLst/>
              <a:cxnLst/>
              <a:rect l="l" t="t" r="r" b="b"/>
              <a:pathLst>
                <a:path w="1471" h="1429" extrusionOk="0">
                  <a:moveTo>
                    <a:pt x="890" y="1"/>
                  </a:moveTo>
                  <a:cubicBezTo>
                    <a:pt x="776" y="1"/>
                    <a:pt x="688" y="54"/>
                    <a:pt x="590" y="98"/>
                  </a:cubicBezTo>
                  <a:cubicBezTo>
                    <a:pt x="519" y="134"/>
                    <a:pt x="423" y="181"/>
                    <a:pt x="364" y="253"/>
                  </a:cubicBezTo>
                  <a:cubicBezTo>
                    <a:pt x="0" y="657"/>
                    <a:pt x="279" y="1429"/>
                    <a:pt x="786" y="1429"/>
                  </a:cubicBezTo>
                  <a:cubicBezTo>
                    <a:pt x="877" y="1429"/>
                    <a:pt x="975" y="1404"/>
                    <a:pt x="1078" y="1348"/>
                  </a:cubicBezTo>
                  <a:cubicBezTo>
                    <a:pt x="1185" y="1288"/>
                    <a:pt x="1245" y="1193"/>
                    <a:pt x="1304" y="1086"/>
                  </a:cubicBezTo>
                  <a:cubicBezTo>
                    <a:pt x="1400" y="931"/>
                    <a:pt x="1471" y="729"/>
                    <a:pt x="1435" y="538"/>
                  </a:cubicBezTo>
                  <a:cubicBezTo>
                    <a:pt x="1423" y="431"/>
                    <a:pt x="1376" y="348"/>
                    <a:pt x="1316" y="276"/>
                  </a:cubicBezTo>
                  <a:cubicBezTo>
                    <a:pt x="1233" y="134"/>
                    <a:pt x="1078" y="3"/>
                    <a:pt x="923" y="3"/>
                  </a:cubicBezTo>
                  <a:cubicBezTo>
                    <a:pt x="912" y="1"/>
                    <a:pt x="901" y="1"/>
                    <a:pt x="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748310" y="1927769"/>
              <a:ext cx="34898" cy="33794"/>
            </a:xfrm>
            <a:custGeom>
              <a:avLst/>
              <a:gdLst/>
              <a:ahLst/>
              <a:cxnLst/>
              <a:rect l="l" t="t" r="r" b="b"/>
              <a:pathLst>
                <a:path w="980" h="949" extrusionOk="0">
                  <a:moveTo>
                    <a:pt x="622" y="1"/>
                  </a:moveTo>
                  <a:cubicBezTo>
                    <a:pt x="551" y="1"/>
                    <a:pt x="479" y="25"/>
                    <a:pt x="396" y="60"/>
                  </a:cubicBezTo>
                  <a:cubicBezTo>
                    <a:pt x="336" y="84"/>
                    <a:pt x="301" y="120"/>
                    <a:pt x="253" y="168"/>
                  </a:cubicBezTo>
                  <a:cubicBezTo>
                    <a:pt x="1" y="430"/>
                    <a:pt x="185" y="949"/>
                    <a:pt x="529" y="949"/>
                  </a:cubicBezTo>
                  <a:cubicBezTo>
                    <a:pt x="591" y="949"/>
                    <a:pt x="658" y="932"/>
                    <a:pt x="729" y="894"/>
                  </a:cubicBezTo>
                  <a:cubicBezTo>
                    <a:pt x="789" y="858"/>
                    <a:pt x="836" y="787"/>
                    <a:pt x="872" y="727"/>
                  </a:cubicBezTo>
                  <a:cubicBezTo>
                    <a:pt x="932" y="608"/>
                    <a:pt x="979" y="489"/>
                    <a:pt x="967" y="358"/>
                  </a:cubicBezTo>
                  <a:cubicBezTo>
                    <a:pt x="955" y="299"/>
                    <a:pt x="920" y="227"/>
                    <a:pt x="896" y="180"/>
                  </a:cubicBezTo>
                  <a:cubicBezTo>
                    <a:pt x="836" y="84"/>
                    <a:pt x="729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418029" y="2163508"/>
              <a:ext cx="34898" cy="33794"/>
            </a:xfrm>
            <a:custGeom>
              <a:avLst/>
              <a:gdLst/>
              <a:ahLst/>
              <a:cxnLst/>
              <a:rect l="l" t="t" r="r" b="b"/>
              <a:pathLst>
                <a:path w="980" h="949" extrusionOk="0">
                  <a:moveTo>
                    <a:pt x="622" y="1"/>
                  </a:moveTo>
                  <a:cubicBezTo>
                    <a:pt x="551" y="1"/>
                    <a:pt x="479" y="37"/>
                    <a:pt x="408" y="60"/>
                  </a:cubicBezTo>
                  <a:cubicBezTo>
                    <a:pt x="348" y="96"/>
                    <a:pt x="301" y="120"/>
                    <a:pt x="253" y="167"/>
                  </a:cubicBezTo>
                  <a:cubicBezTo>
                    <a:pt x="1" y="430"/>
                    <a:pt x="185" y="949"/>
                    <a:pt x="529" y="949"/>
                  </a:cubicBezTo>
                  <a:cubicBezTo>
                    <a:pt x="591" y="949"/>
                    <a:pt x="658" y="932"/>
                    <a:pt x="729" y="894"/>
                  </a:cubicBezTo>
                  <a:cubicBezTo>
                    <a:pt x="789" y="870"/>
                    <a:pt x="836" y="787"/>
                    <a:pt x="884" y="727"/>
                  </a:cubicBezTo>
                  <a:cubicBezTo>
                    <a:pt x="944" y="608"/>
                    <a:pt x="979" y="489"/>
                    <a:pt x="967" y="358"/>
                  </a:cubicBezTo>
                  <a:cubicBezTo>
                    <a:pt x="956" y="298"/>
                    <a:pt x="920" y="227"/>
                    <a:pt x="896" y="179"/>
                  </a:cubicBezTo>
                  <a:cubicBezTo>
                    <a:pt x="836" y="96"/>
                    <a:pt x="729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576137" y="1979510"/>
              <a:ext cx="34933" cy="33616"/>
            </a:xfrm>
            <a:custGeom>
              <a:avLst/>
              <a:gdLst/>
              <a:ahLst/>
              <a:cxnLst/>
              <a:rect l="l" t="t" r="r" b="b"/>
              <a:pathLst>
                <a:path w="981" h="944" extrusionOk="0">
                  <a:moveTo>
                    <a:pt x="623" y="0"/>
                  </a:moveTo>
                  <a:cubicBezTo>
                    <a:pt x="552" y="0"/>
                    <a:pt x="468" y="36"/>
                    <a:pt x="397" y="60"/>
                  </a:cubicBezTo>
                  <a:cubicBezTo>
                    <a:pt x="337" y="96"/>
                    <a:pt x="290" y="120"/>
                    <a:pt x="254" y="167"/>
                  </a:cubicBezTo>
                  <a:cubicBezTo>
                    <a:pt x="0" y="421"/>
                    <a:pt x="188" y="944"/>
                    <a:pt x="537" y="944"/>
                  </a:cubicBezTo>
                  <a:cubicBezTo>
                    <a:pt x="597" y="944"/>
                    <a:pt x="662" y="928"/>
                    <a:pt x="730" y="893"/>
                  </a:cubicBezTo>
                  <a:cubicBezTo>
                    <a:pt x="790" y="870"/>
                    <a:pt x="826" y="798"/>
                    <a:pt x="873" y="739"/>
                  </a:cubicBezTo>
                  <a:cubicBezTo>
                    <a:pt x="933" y="608"/>
                    <a:pt x="980" y="501"/>
                    <a:pt x="968" y="358"/>
                  </a:cubicBezTo>
                  <a:cubicBezTo>
                    <a:pt x="945" y="298"/>
                    <a:pt x="921" y="227"/>
                    <a:pt x="885" y="179"/>
                  </a:cubicBezTo>
                  <a:cubicBezTo>
                    <a:pt x="826" y="96"/>
                    <a:pt x="730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888969" y="1923923"/>
              <a:ext cx="52810" cy="50851"/>
            </a:xfrm>
            <a:custGeom>
              <a:avLst/>
              <a:gdLst/>
              <a:ahLst/>
              <a:cxnLst/>
              <a:rect l="l" t="t" r="r" b="b"/>
              <a:pathLst>
                <a:path w="1483" h="1428" extrusionOk="0">
                  <a:moveTo>
                    <a:pt x="903" y="0"/>
                  </a:moveTo>
                  <a:cubicBezTo>
                    <a:pt x="797" y="0"/>
                    <a:pt x="699" y="54"/>
                    <a:pt x="601" y="97"/>
                  </a:cubicBezTo>
                  <a:cubicBezTo>
                    <a:pt x="530" y="133"/>
                    <a:pt x="434" y="180"/>
                    <a:pt x="375" y="252"/>
                  </a:cubicBezTo>
                  <a:cubicBezTo>
                    <a:pt x="1" y="646"/>
                    <a:pt x="288" y="1427"/>
                    <a:pt x="799" y="1427"/>
                  </a:cubicBezTo>
                  <a:cubicBezTo>
                    <a:pt x="890" y="1427"/>
                    <a:pt x="987" y="1403"/>
                    <a:pt x="1089" y="1347"/>
                  </a:cubicBezTo>
                  <a:cubicBezTo>
                    <a:pt x="1196" y="1276"/>
                    <a:pt x="1256" y="1192"/>
                    <a:pt x="1316" y="1085"/>
                  </a:cubicBezTo>
                  <a:cubicBezTo>
                    <a:pt x="1411" y="930"/>
                    <a:pt x="1482" y="728"/>
                    <a:pt x="1447" y="538"/>
                  </a:cubicBezTo>
                  <a:cubicBezTo>
                    <a:pt x="1435" y="430"/>
                    <a:pt x="1387" y="347"/>
                    <a:pt x="1327" y="276"/>
                  </a:cubicBezTo>
                  <a:cubicBezTo>
                    <a:pt x="1244" y="133"/>
                    <a:pt x="1089" y="2"/>
                    <a:pt x="935" y="2"/>
                  </a:cubicBezTo>
                  <a:cubicBezTo>
                    <a:pt x="924" y="1"/>
                    <a:pt x="914" y="0"/>
                    <a:pt x="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469557" y="1739498"/>
              <a:ext cx="52489" cy="50709"/>
            </a:xfrm>
            <a:custGeom>
              <a:avLst/>
              <a:gdLst/>
              <a:ahLst/>
              <a:cxnLst/>
              <a:rect l="l" t="t" r="r" b="b"/>
              <a:pathLst>
                <a:path w="1474" h="1424" extrusionOk="0">
                  <a:moveTo>
                    <a:pt x="883" y="0"/>
                  </a:moveTo>
                  <a:cubicBezTo>
                    <a:pt x="778" y="0"/>
                    <a:pt x="690" y="53"/>
                    <a:pt x="592" y="97"/>
                  </a:cubicBezTo>
                  <a:cubicBezTo>
                    <a:pt x="521" y="133"/>
                    <a:pt x="425" y="180"/>
                    <a:pt x="366" y="252"/>
                  </a:cubicBezTo>
                  <a:cubicBezTo>
                    <a:pt x="1" y="647"/>
                    <a:pt x="284" y="1423"/>
                    <a:pt x="795" y="1423"/>
                  </a:cubicBezTo>
                  <a:cubicBezTo>
                    <a:pt x="884" y="1423"/>
                    <a:pt x="980" y="1400"/>
                    <a:pt x="1080" y="1347"/>
                  </a:cubicBezTo>
                  <a:cubicBezTo>
                    <a:pt x="1187" y="1287"/>
                    <a:pt x="1247" y="1192"/>
                    <a:pt x="1306" y="1085"/>
                  </a:cubicBezTo>
                  <a:cubicBezTo>
                    <a:pt x="1402" y="930"/>
                    <a:pt x="1473" y="728"/>
                    <a:pt x="1437" y="537"/>
                  </a:cubicBezTo>
                  <a:cubicBezTo>
                    <a:pt x="1425" y="430"/>
                    <a:pt x="1378" y="347"/>
                    <a:pt x="1318" y="275"/>
                  </a:cubicBezTo>
                  <a:cubicBezTo>
                    <a:pt x="1235" y="133"/>
                    <a:pt x="1080" y="2"/>
                    <a:pt x="913" y="2"/>
                  </a:cubicBezTo>
                  <a:cubicBezTo>
                    <a:pt x="903" y="1"/>
                    <a:pt x="893" y="0"/>
                    <a:pt x="8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764940" y="2222015"/>
              <a:ext cx="30981" cy="30090"/>
            </a:xfrm>
            <a:custGeom>
              <a:avLst/>
              <a:gdLst/>
              <a:ahLst/>
              <a:cxnLst/>
              <a:rect l="l" t="t" r="r" b="b"/>
              <a:pathLst>
                <a:path w="870" h="845" extrusionOk="0">
                  <a:moveTo>
                    <a:pt x="524" y="1"/>
                  </a:moveTo>
                  <a:cubicBezTo>
                    <a:pt x="453" y="1"/>
                    <a:pt x="393" y="13"/>
                    <a:pt x="334" y="60"/>
                  </a:cubicBezTo>
                  <a:lnTo>
                    <a:pt x="203" y="144"/>
                  </a:lnTo>
                  <a:cubicBezTo>
                    <a:pt x="0" y="387"/>
                    <a:pt x="177" y="845"/>
                    <a:pt x="468" y="845"/>
                  </a:cubicBezTo>
                  <a:cubicBezTo>
                    <a:pt x="519" y="845"/>
                    <a:pt x="574" y="831"/>
                    <a:pt x="631" y="799"/>
                  </a:cubicBezTo>
                  <a:cubicBezTo>
                    <a:pt x="691" y="775"/>
                    <a:pt x="739" y="715"/>
                    <a:pt x="762" y="656"/>
                  </a:cubicBezTo>
                  <a:cubicBezTo>
                    <a:pt x="822" y="549"/>
                    <a:pt x="869" y="441"/>
                    <a:pt x="846" y="322"/>
                  </a:cubicBezTo>
                  <a:cubicBezTo>
                    <a:pt x="822" y="263"/>
                    <a:pt x="810" y="203"/>
                    <a:pt x="762" y="156"/>
                  </a:cubicBezTo>
                  <a:cubicBezTo>
                    <a:pt x="703" y="84"/>
                    <a:pt x="631" y="13"/>
                    <a:pt x="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257500" y="1905299"/>
              <a:ext cx="31764" cy="30375"/>
            </a:xfrm>
            <a:custGeom>
              <a:avLst/>
              <a:gdLst/>
              <a:ahLst/>
              <a:cxnLst/>
              <a:rect l="l" t="t" r="r" b="b"/>
              <a:pathLst>
                <a:path w="892" h="853" extrusionOk="0">
                  <a:moveTo>
                    <a:pt x="546" y="1"/>
                  </a:moveTo>
                  <a:cubicBezTo>
                    <a:pt x="475" y="1"/>
                    <a:pt x="415" y="25"/>
                    <a:pt x="356" y="60"/>
                  </a:cubicBezTo>
                  <a:lnTo>
                    <a:pt x="225" y="156"/>
                  </a:lnTo>
                  <a:cubicBezTo>
                    <a:pt x="1" y="400"/>
                    <a:pt x="177" y="853"/>
                    <a:pt x="486" y="853"/>
                  </a:cubicBezTo>
                  <a:cubicBezTo>
                    <a:pt x="538" y="853"/>
                    <a:pt x="595" y="840"/>
                    <a:pt x="653" y="811"/>
                  </a:cubicBezTo>
                  <a:cubicBezTo>
                    <a:pt x="713" y="775"/>
                    <a:pt x="761" y="715"/>
                    <a:pt x="784" y="656"/>
                  </a:cubicBezTo>
                  <a:cubicBezTo>
                    <a:pt x="844" y="560"/>
                    <a:pt x="892" y="453"/>
                    <a:pt x="856" y="334"/>
                  </a:cubicBezTo>
                  <a:cubicBezTo>
                    <a:pt x="844" y="275"/>
                    <a:pt x="832" y="215"/>
                    <a:pt x="784" y="168"/>
                  </a:cubicBezTo>
                  <a:cubicBezTo>
                    <a:pt x="725" y="96"/>
                    <a:pt x="653" y="25"/>
                    <a:pt x="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1196104" y="1838316"/>
              <a:ext cx="31444" cy="30090"/>
            </a:xfrm>
            <a:custGeom>
              <a:avLst/>
              <a:gdLst/>
              <a:ahLst/>
              <a:cxnLst/>
              <a:rect l="l" t="t" r="r" b="b"/>
              <a:pathLst>
                <a:path w="883" h="845" extrusionOk="0">
                  <a:moveTo>
                    <a:pt x="537" y="1"/>
                  </a:moveTo>
                  <a:cubicBezTo>
                    <a:pt x="453" y="1"/>
                    <a:pt x="406" y="13"/>
                    <a:pt x="334" y="60"/>
                  </a:cubicBezTo>
                  <a:lnTo>
                    <a:pt x="203" y="144"/>
                  </a:lnTo>
                  <a:cubicBezTo>
                    <a:pt x="1" y="387"/>
                    <a:pt x="177" y="845"/>
                    <a:pt x="476" y="845"/>
                  </a:cubicBezTo>
                  <a:cubicBezTo>
                    <a:pt x="529" y="845"/>
                    <a:pt x="585" y="831"/>
                    <a:pt x="644" y="798"/>
                  </a:cubicBezTo>
                  <a:cubicBezTo>
                    <a:pt x="703" y="775"/>
                    <a:pt x="739" y="715"/>
                    <a:pt x="775" y="656"/>
                  </a:cubicBezTo>
                  <a:cubicBezTo>
                    <a:pt x="834" y="548"/>
                    <a:pt x="882" y="441"/>
                    <a:pt x="846" y="322"/>
                  </a:cubicBezTo>
                  <a:cubicBezTo>
                    <a:pt x="834" y="263"/>
                    <a:pt x="823" y="203"/>
                    <a:pt x="775" y="155"/>
                  </a:cubicBezTo>
                  <a:cubicBezTo>
                    <a:pt x="715" y="84"/>
                    <a:pt x="644" y="13"/>
                    <a:pt x="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719217" y="2498457"/>
              <a:ext cx="10968" cy="11466"/>
            </a:xfrm>
            <a:custGeom>
              <a:avLst/>
              <a:gdLst/>
              <a:ahLst/>
              <a:cxnLst/>
              <a:rect l="l" t="t" r="r" b="b"/>
              <a:pathLst>
                <a:path w="308" h="322" extrusionOk="0">
                  <a:moveTo>
                    <a:pt x="189" y="1"/>
                  </a:moveTo>
                  <a:cubicBezTo>
                    <a:pt x="165" y="1"/>
                    <a:pt x="141" y="13"/>
                    <a:pt x="118" y="13"/>
                  </a:cubicBezTo>
                  <a:cubicBezTo>
                    <a:pt x="106" y="25"/>
                    <a:pt x="82" y="25"/>
                    <a:pt x="70" y="48"/>
                  </a:cubicBezTo>
                  <a:cubicBezTo>
                    <a:pt x="0" y="148"/>
                    <a:pt x="55" y="321"/>
                    <a:pt x="165" y="321"/>
                  </a:cubicBezTo>
                  <a:cubicBezTo>
                    <a:pt x="187" y="321"/>
                    <a:pt x="211" y="314"/>
                    <a:pt x="237" y="298"/>
                  </a:cubicBezTo>
                  <a:cubicBezTo>
                    <a:pt x="248" y="286"/>
                    <a:pt x="260" y="275"/>
                    <a:pt x="284" y="239"/>
                  </a:cubicBezTo>
                  <a:cubicBezTo>
                    <a:pt x="296" y="191"/>
                    <a:pt x="308" y="167"/>
                    <a:pt x="308" y="120"/>
                  </a:cubicBezTo>
                  <a:cubicBezTo>
                    <a:pt x="308" y="108"/>
                    <a:pt x="296" y="72"/>
                    <a:pt x="284" y="60"/>
                  </a:cubicBezTo>
                  <a:cubicBezTo>
                    <a:pt x="260" y="36"/>
                    <a:pt x="22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1275727" y="2338959"/>
              <a:ext cx="69261" cy="58472"/>
            </a:xfrm>
            <a:custGeom>
              <a:avLst/>
              <a:gdLst/>
              <a:ahLst/>
              <a:cxnLst/>
              <a:rect l="l" t="t" r="r" b="b"/>
              <a:pathLst>
                <a:path w="1945" h="1642" extrusionOk="0">
                  <a:moveTo>
                    <a:pt x="864" y="1"/>
                  </a:moveTo>
                  <a:cubicBezTo>
                    <a:pt x="408" y="1"/>
                    <a:pt x="0" y="322"/>
                    <a:pt x="75" y="884"/>
                  </a:cubicBezTo>
                  <a:cubicBezTo>
                    <a:pt x="111" y="1205"/>
                    <a:pt x="408" y="1456"/>
                    <a:pt x="742" y="1575"/>
                  </a:cubicBezTo>
                  <a:cubicBezTo>
                    <a:pt x="834" y="1612"/>
                    <a:pt x="935" y="1642"/>
                    <a:pt x="1037" y="1642"/>
                  </a:cubicBezTo>
                  <a:cubicBezTo>
                    <a:pt x="1065" y="1642"/>
                    <a:pt x="1094" y="1639"/>
                    <a:pt x="1123" y="1634"/>
                  </a:cubicBezTo>
                  <a:cubicBezTo>
                    <a:pt x="1837" y="1598"/>
                    <a:pt x="1944" y="586"/>
                    <a:pt x="1456" y="193"/>
                  </a:cubicBezTo>
                  <a:cubicBezTo>
                    <a:pt x="1274" y="63"/>
                    <a:pt x="1065" y="1"/>
                    <a:pt x="8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1392634" y="2148516"/>
              <a:ext cx="68941" cy="58792"/>
            </a:xfrm>
            <a:custGeom>
              <a:avLst/>
              <a:gdLst/>
              <a:ahLst/>
              <a:cxnLst/>
              <a:rect l="l" t="t" r="r" b="b"/>
              <a:pathLst>
                <a:path w="1936" h="1651" extrusionOk="0">
                  <a:moveTo>
                    <a:pt x="857" y="0"/>
                  </a:moveTo>
                  <a:cubicBezTo>
                    <a:pt x="407" y="0"/>
                    <a:pt x="0" y="318"/>
                    <a:pt x="66" y="886"/>
                  </a:cubicBezTo>
                  <a:cubicBezTo>
                    <a:pt x="102" y="1208"/>
                    <a:pt x="399" y="1470"/>
                    <a:pt x="733" y="1589"/>
                  </a:cubicBezTo>
                  <a:cubicBezTo>
                    <a:pt x="836" y="1620"/>
                    <a:pt x="948" y="1650"/>
                    <a:pt x="1061" y="1650"/>
                  </a:cubicBezTo>
                  <a:cubicBezTo>
                    <a:pt x="1079" y="1650"/>
                    <a:pt x="1096" y="1650"/>
                    <a:pt x="1114" y="1648"/>
                  </a:cubicBezTo>
                  <a:cubicBezTo>
                    <a:pt x="1828" y="1601"/>
                    <a:pt x="1935" y="588"/>
                    <a:pt x="1447" y="196"/>
                  </a:cubicBezTo>
                  <a:cubicBezTo>
                    <a:pt x="1267" y="63"/>
                    <a:pt x="1058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712594" y="2064013"/>
              <a:ext cx="77915" cy="72644"/>
            </a:xfrm>
            <a:custGeom>
              <a:avLst/>
              <a:gdLst/>
              <a:ahLst/>
              <a:cxnLst/>
              <a:rect l="l" t="t" r="r" b="b"/>
              <a:pathLst>
                <a:path w="2188" h="2040" extrusionOk="0">
                  <a:moveTo>
                    <a:pt x="1059" y="0"/>
                  </a:moveTo>
                  <a:cubicBezTo>
                    <a:pt x="495" y="0"/>
                    <a:pt x="1" y="653"/>
                    <a:pt x="268" y="1342"/>
                  </a:cubicBezTo>
                  <a:cubicBezTo>
                    <a:pt x="375" y="1592"/>
                    <a:pt x="542" y="1818"/>
                    <a:pt x="780" y="1938"/>
                  </a:cubicBezTo>
                  <a:cubicBezTo>
                    <a:pt x="915" y="2008"/>
                    <a:pt x="1042" y="2039"/>
                    <a:pt x="1158" y="2039"/>
                  </a:cubicBezTo>
                  <a:cubicBezTo>
                    <a:pt x="1870" y="2039"/>
                    <a:pt x="2188" y="871"/>
                    <a:pt x="1697" y="318"/>
                  </a:cubicBezTo>
                  <a:cubicBezTo>
                    <a:pt x="1499" y="95"/>
                    <a:pt x="1274" y="0"/>
                    <a:pt x="10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622857" y="1669275"/>
              <a:ext cx="128374" cy="110533"/>
            </a:xfrm>
            <a:custGeom>
              <a:avLst/>
              <a:gdLst/>
              <a:ahLst/>
              <a:cxnLst/>
              <a:rect l="l" t="t" r="r" b="b"/>
              <a:pathLst>
                <a:path w="3605" h="3104" extrusionOk="0">
                  <a:moveTo>
                    <a:pt x="1797" y="1"/>
                  </a:moveTo>
                  <a:cubicBezTo>
                    <a:pt x="917" y="1"/>
                    <a:pt x="1" y="881"/>
                    <a:pt x="97" y="1807"/>
                  </a:cubicBezTo>
                  <a:cubicBezTo>
                    <a:pt x="157" y="2462"/>
                    <a:pt x="728" y="3021"/>
                    <a:pt x="1383" y="3093"/>
                  </a:cubicBezTo>
                  <a:cubicBezTo>
                    <a:pt x="1443" y="3100"/>
                    <a:pt x="1502" y="3103"/>
                    <a:pt x="1559" y="3103"/>
                  </a:cubicBezTo>
                  <a:cubicBezTo>
                    <a:pt x="2847" y="3103"/>
                    <a:pt x="3604" y="1381"/>
                    <a:pt x="2693" y="390"/>
                  </a:cubicBezTo>
                  <a:cubicBezTo>
                    <a:pt x="2432" y="117"/>
                    <a:pt x="2117" y="1"/>
                    <a:pt x="1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683963" y="2381762"/>
              <a:ext cx="29699" cy="26921"/>
            </a:xfrm>
            <a:custGeom>
              <a:avLst/>
              <a:gdLst/>
              <a:ahLst/>
              <a:cxnLst/>
              <a:rect l="l" t="t" r="r" b="b"/>
              <a:pathLst>
                <a:path w="834" h="756" extrusionOk="0">
                  <a:moveTo>
                    <a:pt x="342" y="0"/>
                  </a:moveTo>
                  <a:cubicBezTo>
                    <a:pt x="285" y="0"/>
                    <a:pt x="230" y="12"/>
                    <a:pt x="179" y="39"/>
                  </a:cubicBezTo>
                  <a:cubicBezTo>
                    <a:pt x="84" y="99"/>
                    <a:pt x="0" y="230"/>
                    <a:pt x="24" y="349"/>
                  </a:cubicBezTo>
                  <a:cubicBezTo>
                    <a:pt x="24" y="396"/>
                    <a:pt x="36" y="444"/>
                    <a:pt x="48" y="492"/>
                  </a:cubicBezTo>
                  <a:cubicBezTo>
                    <a:pt x="60" y="539"/>
                    <a:pt x="84" y="587"/>
                    <a:pt x="107" y="611"/>
                  </a:cubicBezTo>
                  <a:cubicBezTo>
                    <a:pt x="131" y="646"/>
                    <a:pt x="179" y="658"/>
                    <a:pt x="226" y="694"/>
                  </a:cubicBezTo>
                  <a:cubicBezTo>
                    <a:pt x="309" y="725"/>
                    <a:pt x="382" y="756"/>
                    <a:pt x="463" y="756"/>
                  </a:cubicBezTo>
                  <a:cubicBezTo>
                    <a:pt x="475" y="756"/>
                    <a:pt x="488" y="755"/>
                    <a:pt x="500" y="754"/>
                  </a:cubicBezTo>
                  <a:cubicBezTo>
                    <a:pt x="619" y="730"/>
                    <a:pt x="703" y="635"/>
                    <a:pt x="762" y="527"/>
                  </a:cubicBezTo>
                  <a:cubicBezTo>
                    <a:pt x="798" y="468"/>
                    <a:pt x="834" y="396"/>
                    <a:pt x="822" y="337"/>
                  </a:cubicBezTo>
                  <a:cubicBezTo>
                    <a:pt x="822" y="289"/>
                    <a:pt x="798" y="254"/>
                    <a:pt x="762" y="230"/>
                  </a:cubicBezTo>
                  <a:cubicBezTo>
                    <a:pt x="682" y="105"/>
                    <a:pt x="509" y="0"/>
                    <a:pt x="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616127" y="2243631"/>
              <a:ext cx="46649" cy="45723"/>
            </a:xfrm>
            <a:custGeom>
              <a:avLst/>
              <a:gdLst/>
              <a:ahLst/>
              <a:cxnLst/>
              <a:rect l="l" t="t" r="r" b="b"/>
              <a:pathLst>
                <a:path w="1310" h="1284" extrusionOk="0">
                  <a:moveTo>
                    <a:pt x="676" y="0"/>
                  </a:moveTo>
                  <a:cubicBezTo>
                    <a:pt x="495" y="0"/>
                    <a:pt x="315" y="114"/>
                    <a:pt x="179" y="239"/>
                  </a:cubicBezTo>
                  <a:cubicBezTo>
                    <a:pt x="95" y="311"/>
                    <a:pt x="24" y="418"/>
                    <a:pt x="0" y="525"/>
                  </a:cubicBezTo>
                  <a:cubicBezTo>
                    <a:pt x="0" y="584"/>
                    <a:pt x="24" y="656"/>
                    <a:pt x="48" y="704"/>
                  </a:cubicBezTo>
                  <a:cubicBezTo>
                    <a:pt x="162" y="984"/>
                    <a:pt x="467" y="1283"/>
                    <a:pt x="780" y="1283"/>
                  </a:cubicBezTo>
                  <a:cubicBezTo>
                    <a:pt x="826" y="1283"/>
                    <a:pt x="872" y="1277"/>
                    <a:pt x="917" y="1263"/>
                  </a:cubicBezTo>
                  <a:cubicBezTo>
                    <a:pt x="1108" y="1204"/>
                    <a:pt x="1262" y="1037"/>
                    <a:pt x="1298" y="835"/>
                  </a:cubicBezTo>
                  <a:cubicBezTo>
                    <a:pt x="1310" y="739"/>
                    <a:pt x="1310" y="668"/>
                    <a:pt x="1298" y="584"/>
                  </a:cubicBezTo>
                  <a:cubicBezTo>
                    <a:pt x="1298" y="501"/>
                    <a:pt x="1286" y="430"/>
                    <a:pt x="1250" y="370"/>
                  </a:cubicBezTo>
                  <a:cubicBezTo>
                    <a:pt x="1227" y="311"/>
                    <a:pt x="1167" y="251"/>
                    <a:pt x="1108" y="203"/>
                  </a:cubicBezTo>
                  <a:cubicBezTo>
                    <a:pt x="988" y="120"/>
                    <a:pt x="857" y="13"/>
                    <a:pt x="703" y="1"/>
                  </a:cubicBezTo>
                  <a:cubicBezTo>
                    <a:pt x="694" y="1"/>
                    <a:pt x="685" y="0"/>
                    <a:pt x="6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500" y="495900"/>
            <a:ext cx="771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Abril Fatface"/>
              <a:buNone/>
              <a:defRPr sz="3400">
                <a:solidFill>
                  <a:schemeClr val="accent3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Abril Fatface"/>
              <a:buNone/>
              <a:defRPr sz="3400">
                <a:solidFill>
                  <a:schemeClr val="accent3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Abril Fatface"/>
              <a:buNone/>
              <a:defRPr sz="3400">
                <a:solidFill>
                  <a:schemeClr val="accent3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Abril Fatface"/>
              <a:buNone/>
              <a:defRPr sz="3400">
                <a:solidFill>
                  <a:schemeClr val="accent3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Abril Fatface"/>
              <a:buNone/>
              <a:defRPr sz="3400">
                <a:solidFill>
                  <a:schemeClr val="accent3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Abril Fatface"/>
              <a:buNone/>
              <a:defRPr sz="3400">
                <a:solidFill>
                  <a:schemeClr val="accent3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Abril Fatface"/>
              <a:buNone/>
              <a:defRPr sz="3400">
                <a:solidFill>
                  <a:schemeClr val="accent3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Abril Fatface"/>
              <a:buNone/>
              <a:defRPr sz="3400">
                <a:solidFill>
                  <a:schemeClr val="accent3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Abril Fatface"/>
              <a:buNone/>
              <a:defRPr sz="3400">
                <a:solidFill>
                  <a:schemeClr val="accent3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500" y="1152475"/>
            <a:ext cx="7713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Char char="●"/>
              <a:defRPr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9" r:id="rId4"/>
    <p:sldLayoutId id="2147483665" r:id="rId5"/>
    <p:sldLayoutId id="2147483670" r:id="rId6"/>
    <p:sldLayoutId id="2147483671" r:id="rId7"/>
    <p:sldLayoutId id="2147483674" r:id="rId8"/>
    <p:sldLayoutId id="214748368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" name="Google Shape;810;p42"/>
          <p:cNvGrpSpPr/>
          <p:nvPr/>
        </p:nvGrpSpPr>
        <p:grpSpPr>
          <a:xfrm>
            <a:off x="6566400" y="2818265"/>
            <a:ext cx="2962650" cy="2651498"/>
            <a:chOff x="6566400" y="2818265"/>
            <a:chExt cx="2962650" cy="2651498"/>
          </a:xfrm>
        </p:grpSpPr>
        <p:pic>
          <p:nvPicPr>
            <p:cNvPr id="811" name="Google Shape;811;p42"/>
            <p:cNvPicPr preferRelativeResize="0"/>
            <p:nvPr/>
          </p:nvPicPr>
          <p:blipFill rotWithShape="1">
            <a:blip r:embed="rId3">
              <a:alphaModFix/>
            </a:blip>
            <a:srcRect l="39486" t="29228" r="35708" b="26202"/>
            <a:stretch/>
          </p:blipFill>
          <p:spPr>
            <a:xfrm rot="-6694513">
              <a:off x="7590870" y="3062576"/>
              <a:ext cx="1679807" cy="1697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42"/>
            <p:cNvPicPr preferRelativeResize="0"/>
            <p:nvPr/>
          </p:nvPicPr>
          <p:blipFill rotWithShape="1">
            <a:blip r:embed="rId4">
              <a:alphaModFix/>
            </a:blip>
            <a:srcRect l="33270" t="11201" r="31930" b="28411"/>
            <a:stretch/>
          </p:blipFill>
          <p:spPr>
            <a:xfrm>
              <a:off x="6566400" y="3284963"/>
              <a:ext cx="2238115" cy="218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3" name="Google Shape;813;p42"/>
          <p:cNvGrpSpPr/>
          <p:nvPr/>
        </p:nvGrpSpPr>
        <p:grpSpPr>
          <a:xfrm>
            <a:off x="-720525" y="3013263"/>
            <a:ext cx="3264376" cy="3337775"/>
            <a:chOff x="-720525" y="3013263"/>
            <a:chExt cx="3264376" cy="3337775"/>
          </a:xfrm>
        </p:grpSpPr>
        <p:pic>
          <p:nvPicPr>
            <p:cNvPr id="814" name="Google Shape;814;p42"/>
            <p:cNvPicPr preferRelativeResize="0"/>
            <p:nvPr/>
          </p:nvPicPr>
          <p:blipFill rotWithShape="1">
            <a:blip r:embed="rId3">
              <a:alphaModFix/>
            </a:blip>
            <a:srcRect l="39486" t="29228" r="35708" b="26202"/>
            <a:stretch/>
          </p:blipFill>
          <p:spPr>
            <a:xfrm rot="-4775302">
              <a:off x="1073219" y="3389104"/>
              <a:ext cx="1352439" cy="1366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42"/>
            <p:cNvPicPr preferRelativeResize="0"/>
            <p:nvPr/>
          </p:nvPicPr>
          <p:blipFill rotWithShape="1">
            <a:blip r:embed="rId5">
              <a:alphaModFix/>
            </a:blip>
            <a:srcRect l="31148" t="5377" r="27103" b="12769"/>
            <a:stretch/>
          </p:blipFill>
          <p:spPr>
            <a:xfrm>
              <a:off x="-720525" y="3013263"/>
              <a:ext cx="3026602" cy="3337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6" name="Google Shape;816;p42"/>
          <p:cNvGrpSpPr/>
          <p:nvPr/>
        </p:nvGrpSpPr>
        <p:grpSpPr>
          <a:xfrm>
            <a:off x="257500" y="1669275"/>
            <a:ext cx="1204075" cy="1064600"/>
            <a:chOff x="257500" y="1669275"/>
            <a:chExt cx="1204075" cy="1064600"/>
          </a:xfrm>
        </p:grpSpPr>
        <p:sp>
          <p:nvSpPr>
            <p:cNvPr id="817" name="Google Shape;817;p42"/>
            <p:cNvSpPr/>
            <p:nvPr/>
          </p:nvSpPr>
          <p:spPr>
            <a:xfrm>
              <a:off x="1038388" y="2237292"/>
              <a:ext cx="48394" cy="60395"/>
            </a:xfrm>
            <a:custGeom>
              <a:avLst/>
              <a:gdLst/>
              <a:ahLst/>
              <a:cxnLst/>
              <a:rect l="l" t="t" r="r" b="b"/>
              <a:pathLst>
                <a:path w="1359" h="1696" extrusionOk="0">
                  <a:moveTo>
                    <a:pt x="455" y="0"/>
                  </a:moveTo>
                  <a:cubicBezTo>
                    <a:pt x="450" y="0"/>
                    <a:pt x="446" y="0"/>
                    <a:pt x="441" y="0"/>
                  </a:cubicBezTo>
                  <a:cubicBezTo>
                    <a:pt x="382" y="0"/>
                    <a:pt x="322" y="12"/>
                    <a:pt x="275" y="24"/>
                  </a:cubicBezTo>
                  <a:cubicBezTo>
                    <a:pt x="72" y="120"/>
                    <a:pt x="1" y="381"/>
                    <a:pt x="25" y="608"/>
                  </a:cubicBezTo>
                  <a:cubicBezTo>
                    <a:pt x="48" y="929"/>
                    <a:pt x="215" y="1263"/>
                    <a:pt x="453" y="1489"/>
                  </a:cubicBezTo>
                  <a:cubicBezTo>
                    <a:pt x="570" y="1596"/>
                    <a:pt x="735" y="1695"/>
                    <a:pt x="895" y="1695"/>
                  </a:cubicBezTo>
                  <a:cubicBezTo>
                    <a:pt x="931" y="1695"/>
                    <a:pt x="966" y="1690"/>
                    <a:pt x="1001" y="1679"/>
                  </a:cubicBezTo>
                  <a:cubicBezTo>
                    <a:pt x="1227" y="1620"/>
                    <a:pt x="1358" y="1370"/>
                    <a:pt x="1346" y="1132"/>
                  </a:cubicBezTo>
                  <a:cubicBezTo>
                    <a:pt x="1323" y="683"/>
                    <a:pt x="983" y="0"/>
                    <a:pt x="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945553" y="2477197"/>
              <a:ext cx="80265" cy="80443"/>
            </a:xfrm>
            <a:custGeom>
              <a:avLst/>
              <a:gdLst/>
              <a:ahLst/>
              <a:cxnLst/>
              <a:rect l="l" t="t" r="r" b="b"/>
              <a:pathLst>
                <a:path w="2254" h="2259" extrusionOk="0">
                  <a:moveTo>
                    <a:pt x="960" y="0"/>
                  </a:moveTo>
                  <a:cubicBezTo>
                    <a:pt x="762" y="0"/>
                    <a:pt x="555" y="75"/>
                    <a:pt x="358" y="252"/>
                  </a:cubicBezTo>
                  <a:cubicBezTo>
                    <a:pt x="215" y="371"/>
                    <a:pt x="155" y="550"/>
                    <a:pt x="119" y="717"/>
                  </a:cubicBezTo>
                  <a:cubicBezTo>
                    <a:pt x="36" y="1014"/>
                    <a:pt x="0" y="1324"/>
                    <a:pt x="131" y="1610"/>
                  </a:cubicBezTo>
                  <a:cubicBezTo>
                    <a:pt x="191" y="1765"/>
                    <a:pt x="298" y="1884"/>
                    <a:pt x="417" y="1979"/>
                  </a:cubicBezTo>
                  <a:cubicBezTo>
                    <a:pt x="586" y="2137"/>
                    <a:pt x="812" y="2259"/>
                    <a:pt x="1044" y="2259"/>
                  </a:cubicBezTo>
                  <a:cubicBezTo>
                    <a:pt x="1073" y="2259"/>
                    <a:pt x="1102" y="2257"/>
                    <a:pt x="1131" y="2253"/>
                  </a:cubicBezTo>
                  <a:cubicBezTo>
                    <a:pt x="1310" y="2217"/>
                    <a:pt x="1453" y="2098"/>
                    <a:pt x="1608" y="1979"/>
                  </a:cubicBezTo>
                  <a:cubicBezTo>
                    <a:pt x="1703" y="1895"/>
                    <a:pt x="1810" y="1788"/>
                    <a:pt x="1882" y="1657"/>
                  </a:cubicBezTo>
                  <a:cubicBezTo>
                    <a:pt x="2254" y="960"/>
                    <a:pt x="1666" y="0"/>
                    <a:pt x="9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1166013" y="2193670"/>
              <a:ext cx="51029" cy="51136"/>
            </a:xfrm>
            <a:custGeom>
              <a:avLst/>
              <a:gdLst/>
              <a:ahLst/>
              <a:cxnLst/>
              <a:rect l="l" t="t" r="r" b="b"/>
              <a:pathLst>
                <a:path w="1433" h="1436" extrusionOk="0">
                  <a:moveTo>
                    <a:pt x="609" y="0"/>
                  </a:moveTo>
                  <a:cubicBezTo>
                    <a:pt x="480" y="0"/>
                    <a:pt x="345" y="49"/>
                    <a:pt x="215" y="166"/>
                  </a:cubicBezTo>
                  <a:cubicBezTo>
                    <a:pt x="132" y="237"/>
                    <a:pt x="96" y="356"/>
                    <a:pt x="72" y="463"/>
                  </a:cubicBezTo>
                  <a:cubicBezTo>
                    <a:pt x="24" y="642"/>
                    <a:pt x="1" y="856"/>
                    <a:pt x="72" y="1035"/>
                  </a:cubicBezTo>
                  <a:cubicBezTo>
                    <a:pt x="120" y="1118"/>
                    <a:pt x="179" y="1190"/>
                    <a:pt x="251" y="1273"/>
                  </a:cubicBezTo>
                  <a:cubicBezTo>
                    <a:pt x="352" y="1354"/>
                    <a:pt x="488" y="1436"/>
                    <a:pt x="637" y="1436"/>
                  </a:cubicBezTo>
                  <a:cubicBezTo>
                    <a:pt x="663" y="1436"/>
                    <a:pt x="689" y="1433"/>
                    <a:pt x="715" y="1428"/>
                  </a:cubicBezTo>
                  <a:cubicBezTo>
                    <a:pt x="834" y="1416"/>
                    <a:pt x="917" y="1345"/>
                    <a:pt x="1013" y="1273"/>
                  </a:cubicBezTo>
                  <a:cubicBezTo>
                    <a:pt x="1084" y="1214"/>
                    <a:pt x="1144" y="1154"/>
                    <a:pt x="1191" y="1059"/>
                  </a:cubicBezTo>
                  <a:cubicBezTo>
                    <a:pt x="1432" y="605"/>
                    <a:pt x="1061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961221" y="1714535"/>
              <a:ext cx="50709" cy="51172"/>
            </a:xfrm>
            <a:custGeom>
              <a:avLst/>
              <a:gdLst/>
              <a:ahLst/>
              <a:cxnLst/>
              <a:rect l="l" t="t" r="r" b="b"/>
              <a:pathLst>
                <a:path w="1424" h="1437" extrusionOk="0">
                  <a:moveTo>
                    <a:pt x="609" y="1"/>
                  </a:moveTo>
                  <a:cubicBezTo>
                    <a:pt x="483" y="1"/>
                    <a:pt x="351" y="50"/>
                    <a:pt x="227" y="167"/>
                  </a:cubicBezTo>
                  <a:cubicBezTo>
                    <a:pt x="132" y="238"/>
                    <a:pt x="108" y="357"/>
                    <a:pt x="72" y="464"/>
                  </a:cubicBezTo>
                  <a:cubicBezTo>
                    <a:pt x="37" y="643"/>
                    <a:pt x="1" y="857"/>
                    <a:pt x="72" y="1036"/>
                  </a:cubicBezTo>
                  <a:cubicBezTo>
                    <a:pt x="120" y="1119"/>
                    <a:pt x="180" y="1191"/>
                    <a:pt x="251" y="1274"/>
                  </a:cubicBezTo>
                  <a:cubicBezTo>
                    <a:pt x="352" y="1355"/>
                    <a:pt x="489" y="1437"/>
                    <a:pt x="637" y="1437"/>
                  </a:cubicBezTo>
                  <a:cubicBezTo>
                    <a:pt x="663" y="1437"/>
                    <a:pt x="689" y="1434"/>
                    <a:pt x="715" y="1429"/>
                  </a:cubicBezTo>
                  <a:cubicBezTo>
                    <a:pt x="834" y="1417"/>
                    <a:pt x="930" y="1346"/>
                    <a:pt x="1013" y="1274"/>
                  </a:cubicBezTo>
                  <a:cubicBezTo>
                    <a:pt x="1084" y="1203"/>
                    <a:pt x="1144" y="1155"/>
                    <a:pt x="1192" y="1060"/>
                  </a:cubicBezTo>
                  <a:cubicBezTo>
                    <a:pt x="1423" y="606"/>
                    <a:pt x="1050" y="1"/>
                    <a:pt x="6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854392" y="2489839"/>
              <a:ext cx="34827" cy="35432"/>
            </a:xfrm>
            <a:custGeom>
              <a:avLst/>
              <a:gdLst/>
              <a:ahLst/>
              <a:cxnLst/>
              <a:rect l="l" t="t" r="r" b="b"/>
              <a:pathLst>
                <a:path w="978" h="995" extrusionOk="0">
                  <a:moveTo>
                    <a:pt x="412" y="0"/>
                  </a:moveTo>
                  <a:cubicBezTo>
                    <a:pt x="324" y="0"/>
                    <a:pt x="232" y="34"/>
                    <a:pt x="143" y="112"/>
                  </a:cubicBezTo>
                  <a:cubicBezTo>
                    <a:pt x="84" y="171"/>
                    <a:pt x="60" y="243"/>
                    <a:pt x="36" y="314"/>
                  </a:cubicBezTo>
                  <a:cubicBezTo>
                    <a:pt x="12" y="457"/>
                    <a:pt x="1" y="588"/>
                    <a:pt x="36" y="707"/>
                  </a:cubicBezTo>
                  <a:cubicBezTo>
                    <a:pt x="72" y="767"/>
                    <a:pt x="120" y="826"/>
                    <a:pt x="179" y="874"/>
                  </a:cubicBezTo>
                  <a:cubicBezTo>
                    <a:pt x="255" y="939"/>
                    <a:pt x="361" y="994"/>
                    <a:pt x="461" y="994"/>
                  </a:cubicBezTo>
                  <a:cubicBezTo>
                    <a:pt x="470" y="994"/>
                    <a:pt x="479" y="994"/>
                    <a:pt x="489" y="993"/>
                  </a:cubicBezTo>
                  <a:cubicBezTo>
                    <a:pt x="560" y="969"/>
                    <a:pt x="632" y="933"/>
                    <a:pt x="691" y="874"/>
                  </a:cubicBezTo>
                  <a:cubicBezTo>
                    <a:pt x="739" y="826"/>
                    <a:pt x="786" y="778"/>
                    <a:pt x="810" y="719"/>
                  </a:cubicBezTo>
                  <a:cubicBezTo>
                    <a:pt x="978" y="421"/>
                    <a:pt x="724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1232996" y="2046778"/>
              <a:ext cx="35254" cy="35432"/>
            </a:xfrm>
            <a:custGeom>
              <a:avLst/>
              <a:gdLst/>
              <a:ahLst/>
              <a:cxnLst/>
              <a:rect l="l" t="t" r="r" b="b"/>
              <a:pathLst>
                <a:path w="990" h="995" extrusionOk="0">
                  <a:moveTo>
                    <a:pt x="414" y="0"/>
                  </a:moveTo>
                  <a:cubicBezTo>
                    <a:pt x="328" y="0"/>
                    <a:pt x="239" y="34"/>
                    <a:pt x="156" y="112"/>
                  </a:cubicBezTo>
                  <a:cubicBezTo>
                    <a:pt x="96" y="171"/>
                    <a:pt x="60" y="243"/>
                    <a:pt x="48" y="314"/>
                  </a:cubicBezTo>
                  <a:cubicBezTo>
                    <a:pt x="25" y="457"/>
                    <a:pt x="1" y="588"/>
                    <a:pt x="48" y="707"/>
                  </a:cubicBezTo>
                  <a:cubicBezTo>
                    <a:pt x="84" y="767"/>
                    <a:pt x="120" y="826"/>
                    <a:pt x="179" y="874"/>
                  </a:cubicBezTo>
                  <a:cubicBezTo>
                    <a:pt x="266" y="939"/>
                    <a:pt x="373" y="994"/>
                    <a:pt x="473" y="994"/>
                  </a:cubicBezTo>
                  <a:cubicBezTo>
                    <a:pt x="482" y="994"/>
                    <a:pt x="492" y="994"/>
                    <a:pt x="501" y="993"/>
                  </a:cubicBezTo>
                  <a:cubicBezTo>
                    <a:pt x="572" y="969"/>
                    <a:pt x="644" y="933"/>
                    <a:pt x="703" y="874"/>
                  </a:cubicBezTo>
                  <a:cubicBezTo>
                    <a:pt x="751" y="826"/>
                    <a:pt x="799" y="778"/>
                    <a:pt x="822" y="719"/>
                  </a:cubicBezTo>
                  <a:cubicBezTo>
                    <a:pt x="990" y="421"/>
                    <a:pt x="721" y="0"/>
                    <a:pt x="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895949" y="2698443"/>
              <a:ext cx="35574" cy="35432"/>
            </a:xfrm>
            <a:custGeom>
              <a:avLst/>
              <a:gdLst/>
              <a:ahLst/>
              <a:cxnLst/>
              <a:rect l="l" t="t" r="r" b="b"/>
              <a:pathLst>
                <a:path w="999" h="995" extrusionOk="0">
                  <a:moveTo>
                    <a:pt x="424" y="0"/>
                  </a:moveTo>
                  <a:cubicBezTo>
                    <a:pt x="336" y="0"/>
                    <a:pt x="244" y="34"/>
                    <a:pt x="155" y="112"/>
                  </a:cubicBezTo>
                  <a:cubicBezTo>
                    <a:pt x="96" y="171"/>
                    <a:pt x="60" y="243"/>
                    <a:pt x="48" y="326"/>
                  </a:cubicBezTo>
                  <a:cubicBezTo>
                    <a:pt x="24" y="457"/>
                    <a:pt x="0" y="588"/>
                    <a:pt x="48" y="707"/>
                  </a:cubicBezTo>
                  <a:cubicBezTo>
                    <a:pt x="84" y="766"/>
                    <a:pt x="119" y="826"/>
                    <a:pt x="179" y="874"/>
                  </a:cubicBezTo>
                  <a:cubicBezTo>
                    <a:pt x="266" y="939"/>
                    <a:pt x="373" y="994"/>
                    <a:pt x="472" y="994"/>
                  </a:cubicBezTo>
                  <a:cubicBezTo>
                    <a:pt x="482" y="994"/>
                    <a:pt x="491" y="994"/>
                    <a:pt x="500" y="993"/>
                  </a:cubicBezTo>
                  <a:cubicBezTo>
                    <a:pt x="572" y="981"/>
                    <a:pt x="643" y="933"/>
                    <a:pt x="703" y="874"/>
                  </a:cubicBezTo>
                  <a:cubicBezTo>
                    <a:pt x="750" y="826"/>
                    <a:pt x="798" y="790"/>
                    <a:pt x="822" y="731"/>
                  </a:cubicBezTo>
                  <a:cubicBezTo>
                    <a:pt x="999" y="424"/>
                    <a:pt x="739" y="0"/>
                    <a:pt x="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1040952" y="2630321"/>
              <a:ext cx="19123" cy="19372"/>
            </a:xfrm>
            <a:custGeom>
              <a:avLst/>
              <a:gdLst/>
              <a:ahLst/>
              <a:cxnLst/>
              <a:rect l="l" t="t" r="r" b="b"/>
              <a:pathLst>
                <a:path w="537" h="544" extrusionOk="0">
                  <a:moveTo>
                    <a:pt x="226" y="1"/>
                  </a:moveTo>
                  <a:cubicBezTo>
                    <a:pt x="179" y="1"/>
                    <a:pt x="130" y="18"/>
                    <a:pt x="84" y="60"/>
                  </a:cubicBezTo>
                  <a:cubicBezTo>
                    <a:pt x="60" y="96"/>
                    <a:pt x="36" y="143"/>
                    <a:pt x="24" y="179"/>
                  </a:cubicBezTo>
                  <a:cubicBezTo>
                    <a:pt x="12" y="262"/>
                    <a:pt x="0" y="334"/>
                    <a:pt x="24" y="393"/>
                  </a:cubicBezTo>
                  <a:cubicBezTo>
                    <a:pt x="36" y="417"/>
                    <a:pt x="72" y="453"/>
                    <a:pt x="96" y="477"/>
                  </a:cubicBezTo>
                  <a:cubicBezTo>
                    <a:pt x="133" y="514"/>
                    <a:pt x="177" y="544"/>
                    <a:pt x="229" y="544"/>
                  </a:cubicBezTo>
                  <a:cubicBezTo>
                    <a:pt x="243" y="544"/>
                    <a:pt x="258" y="542"/>
                    <a:pt x="274" y="536"/>
                  </a:cubicBezTo>
                  <a:cubicBezTo>
                    <a:pt x="322" y="524"/>
                    <a:pt x="357" y="513"/>
                    <a:pt x="393" y="477"/>
                  </a:cubicBezTo>
                  <a:cubicBezTo>
                    <a:pt x="429" y="453"/>
                    <a:pt x="441" y="441"/>
                    <a:pt x="453" y="405"/>
                  </a:cubicBezTo>
                  <a:cubicBezTo>
                    <a:pt x="536" y="229"/>
                    <a:pt x="395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1194430" y="2621846"/>
              <a:ext cx="19550" cy="19372"/>
            </a:xfrm>
            <a:custGeom>
              <a:avLst/>
              <a:gdLst/>
              <a:ahLst/>
              <a:cxnLst/>
              <a:rect l="l" t="t" r="r" b="b"/>
              <a:pathLst>
                <a:path w="549" h="544" extrusionOk="0">
                  <a:moveTo>
                    <a:pt x="234" y="1"/>
                  </a:moveTo>
                  <a:cubicBezTo>
                    <a:pt x="187" y="1"/>
                    <a:pt x="140" y="18"/>
                    <a:pt x="96" y="60"/>
                  </a:cubicBezTo>
                  <a:cubicBezTo>
                    <a:pt x="60" y="96"/>
                    <a:pt x="48" y="143"/>
                    <a:pt x="36" y="179"/>
                  </a:cubicBezTo>
                  <a:cubicBezTo>
                    <a:pt x="12" y="262"/>
                    <a:pt x="0" y="334"/>
                    <a:pt x="36" y="393"/>
                  </a:cubicBezTo>
                  <a:cubicBezTo>
                    <a:pt x="48" y="417"/>
                    <a:pt x="72" y="453"/>
                    <a:pt x="108" y="477"/>
                  </a:cubicBezTo>
                  <a:cubicBezTo>
                    <a:pt x="145" y="514"/>
                    <a:pt x="189" y="544"/>
                    <a:pt x="241" y="544"/>
                  </a:cubicBezTo>
                  <a:cubicBezTo>
                    <a:pt x="255" y="544"/>
                    <a:pt x="270" y="541"/>
                    <a:pt x="286" y="536"/>
                  </a:cubicBezTo>
                  <a:cubicBezTo>
                    <a:pt x="334" y="524"/>
                    <a:pt x="358" y="512"/>
                    <a:pt x="405" y="477"/>
                  </a:cubicBezTo>
                  <a:cubicBezTo>
                    <a:pt x="429" y="453"/>
                    <a:pt x="453" y="441"/>
                    <a:pt x="465" y="405"/>
                  </a:cubicBezTo>
                  <a:cubicBezTo>
                    <a:pt x="548" y="228"/>
                    <a:pt x="399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906560" y="2081996"/>
              <a:ext cx="19550" cy="19301"/>
            </a:xfrm>
            <a:custGeom>
              <a:avLst/>
              <a:gdLst/>
              <a:ahLst/>
              <a:cxnLst/>
              <a:rect l="l" t="t" r="r" b="b"/>
              <a:pathLst>
                <a:path w="549" h="542" extrusionOk="0">
                  <a:moveTo>
                    <a:pt x="234" y="0"/>
                  </a:moveTo>
                  <a:cubicBezTo>
                    <a:pt x="187" y="0"/>
                    <a:pt x="140" y="19"/>
                    <a:pt x="95" y="63"/>
                  </a:cubicBezTo>
                  <a:cubicBezTo>
                    <a:pt x="60" y="87"/>
                    <a:pt x="48" y="135"/>
                    <a:pt x="36" y="182"/>
                  </a:cubicBezTo>
                  <a:cubicBezTo>
                    <a:pt x="24" y="254"/>
                    <a:pt x="0" y="325"/>
                    <a:pt x="36" y="385"/>
                  </a:cubicBezTo>
                  <a:cubicBezTo>
                    <a:pt x="48" y="421"/>
                    <a:pt x="83" y="444"/>
                    <a:pt x="107" y="480"/>
                  </a:cubicBezTo>
                  <a:cubicBezTo>
                    <a:pt x="148" y="511"/>
                    <a:pt x="199" y="542"/>
                    <a:pt x="258" y="542"/>
                  </a:cubicBezTo>
                  <a:cubicBezTo>
                    <a:pt x="267" y="542"/>
                    <a:pt x="276" y="541"/>
                    <a:pt x="286" y="540"/>
                  </a:cubicBezTo>
                  <a:cubicBezTo>
                    <a:pt x="333" y="516"/>
                    <a:pt x="357" y="504"/>
                    <a:pt x="405" y="480"/>
                  </a:cubicBezTo>
                  <a:cubicBezTo>
                    <a:pt x="441" y="444"/>
                    <a:pt x="452" y="432"/>
                    <a:pt x="464" y="397"/>
                  </a:cubicBezTo>
                  <a:cubicBezTo>
                    <a:pt x="548" y="239"/>
                    <a:pt x="399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908448" y="2214323"/>
              <a:ext cx="52382" cy="50887"/>
            </a:xfrm>
            <a:custGeom>
              <a:avLst/>
              <a:gdLst/>
              <a:ahLst/>
              <a:cxnLst/>
              <a:rect l="l" t="t" r="r" b="b"/>
              <a:pathLst>
                <a:path w="1471" h="1429" extrusionOk="0">
                  <a:moveTo>
                    <a:pt x="890" y="1"/>
                  </a:moveTo>
                  <a:cubicBezTo>
                    <a:pt x="776" y="1"/>
                    <a:pt x="688" y="54"/>
                    <a:pt x="590" y="98"/>
                  </a:cubicBezTo>
                  <a:cubicBezTo>
                    <a:pt x="519" y="134"/>
                    <a:pt x="423" y="181"/>
                    <a:pt x="364" y="253"/>
                  </a:cubicBezTo>
                  <a:cubicBezTo>
                    <a:pt x="0" y="657"/>
                    <a:pt x="279" y="1429"/>
                    <a:pt x="786" y="1429"/>
                  </a:cubicBezTo>
                  <a:cubicBezTo>
                    <a:pt x="877" y="1429"/>
                    <a:pt x="975" y="1404"/>
                    <a:pt x="1078" y="1348"/>
                  </a:cubicBezTo>
                  <a:cubicBezTo>
                    <a:pt x="1185" y="1288"/>
                    <a:pt x="1245" y="1193"/>
                    <a:pt x="1304" y="1086"/>
                  </a:cubicBezTo>
                  <a:cubicBezTo>
                    <a:pt x="1400" y="931"/>
                    <a:pt x="1471" y="729"/>
                    <a:pt x="1435" y="538"/>
                  </a:cubicBezTo>
                  <a:cubicBezTo>
                    <a:pt x="1423" y="431"/>
                    <a:pt x="1376" y="348"/>
                    <a:pt x="1316" y="276"/>
                  </a:cubicBezTo>
                  <a:cubicBezTo>
                    <a:pt x="1233" y="134"/>
                    <a:pt x="1078" y="3"/>
                    <a:pt x="923" y="3"/>
                  </a:cubicBezTo>
                  <a:cubicBezTo>
                    <a:pt x="912" y="1"/>
                    <a:pt x="901" y="1"/>
                    <a:pt x="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748310" y="1927769"/>
              <a:ext cx="34898" cy="33794"/>
            </a:xfrm>
            <a:custGeom>
              <a:avLst/>
              <a:gdLst/>
              <a:ahLst/>
              <a:cxnLst/>
              <a:rect l="l" t="t" r="r" b="b"/>
              <a:pathLst>
                <a:path w="980" h="949" extrusionOk="0">
                  <a:moveTo>
                    <a:pt x="622" y="1"/>
                  </a:moveTo>
                  <a:cubicBezTo>
                    <a:pt x="551" y="1"/>
                    <a:pt x="479" y="25"/>
                    <a:pt x="396" y="60"/>
                  </a:cubicBezTo>
                  <a:cubicBezTo>
                    <a:pt x="336" y="84"/>
                    <a:pt x="301" y="120"/>
                    <a:pt x="253" y="168"/>
                  </a:cubicBezTo>
                  <a:cubicBezTo>
                    <a:pt x="1" y="430"/>
                    <a:pt x="185" y="949"/>
                    <a:pt x="529" y="949"/>
                  </a:cubicBezTo>
                  <a:cubicBezTo>
                    <a:pt x="591" y="949"/>
                    <a:pt x="658" y="932"/>
                    <a:pt x="729" y="894"/>
                  </a:cubicBezTo>
                  <a:cubicBezTo>
                    <a:pt x="789" y="858"/>
                    <a:pt x="836" y="787"/>
                    <a:pt x="872" y="727"/>
                  </a:cubicBezTo>
                  <a:cubicBezTo>
                    <a:pt x="932" y="608"/>
                    <a:pt x="979" y="489"/>
                    <a:pt x="967" y="358"/>
                  </a:cubicBezTo>
                  <a:cubicBezTo>
                    <a:pt x="955" y="299"/>
                    <a:pt x="920" y="227"/>
                    <a:pt x="896" y="180"/>
                  </a:cubicBezTo>
                  <a:cubicBezTo>
                    <a:pt x="836" y="84"/>
                    <a:pt x="729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418029" y="2163508"/>
              <a:ext cx="34898" cy="33794"/>
            </a:xfrm>
            <a:custGeom>
              <a:avLst/>
              <a:gdLst/>
              <a:ahLst/>
              <a:cxnLst/>
              <a:rect l="l" t="t" r="r" b="b"/>
              <a:pathLst>
                <a:path w="980" h="949" extrusionOk="0">
                  <a:moveTo>
                    <a:pt x="622" y="1"/>
                  </a:moveTo>
                  <a:cubicBezTo>
                    <a:pt x="551" y="1"/>
                    <a:pt x="479" y="37"/>
                    <a:pt x="408" y="60"/>
                  </a:cubicBezTo>
                  <a:cubicBezTo>
                    <a:pt x="348" y="96"/>
                    <a:pt x="301" y="120"/>
                    <a:pt x="253" y="167"/>
                  </a:cubicBezTo>
                  <a:cubicBezTo>
                    <a:pt x="1" y="430"/>
                    <a:pt x="185" y="949"/>
                    <a:pt x="529" y="949"/>
                  </a:cubicBezTo>
                  <a:cubicBezTo>
                    <a:pt x="591" y="949"/>
                    <a:pt x="658" y="932"/>
                    <a:pt x="729" y="894"/>
                  </a:cubicBezTo>
                  <a:cubicBezTo>
                    <a:pt x="789" y="870"/>
                    <a:pt x="836" y="787"/>
                    <a:pt x="884" y="727"/>
                  </a:cubicBezTo>
                  <a:cubicBezTo>
                    <a:pt x="944" y="608"/>
                    <a:pt x="979" y="489"/>
                    <a:pt x="967" y="358"/>
                  </a:cubicBezTo>
                  <a:cubicBezTo>
                    <a:pt x="956" y="298"/>
                    <a:pt x="920" y="227"/>
                    <a:pt x="896" y="179"/>
                  </a:cubicBezTo>
                  <a:cubicBezTo>
                    <a:pt x="836" y="96"/>
                    <a:pt x="729" y="1"/>
                    <a:pt x="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576137" y="1979510"/>
              <a:ext cx="34933" cy="33616"/>
            </a:xfrm>
            <a:custGeom>
              <a:avLst/>
              <a:gdLst/>
              <a:ahLst/>
              <a:cxnLst/>
              <a:rect l="l" t="t" r="r" b="b"/>
              <a:pathLst>
                <a:path w="981" h="944" extrusionOk="0">
                  <a:moveTo>
                    <a:pt x="623" y="0"/>
                  </a:moveTo>
                  <a:cubicBezTo>
                    <a:pt x="552" y="0"/>
                    <a:pt x="468" y="36"/>
                    <a:pt x="397" y="60"/>
                  </a:cubicBezTo>
                  <a:cubicBezTo>
                    <a:pt x="337" y="96"/>
                    <a:pt x="290" y="120"/>
                    <a:pt x="254" y="167"/>
                  </a:cubicBezTo>
                  <a:cubicBezTo>
                    <a:pt x="0" y="421"/>
                    <a:pt x="188" y="944"/>
                    <a:pt x="537" y="944"/>
                  </a:cubicBezTo>
                  <a:cubicBezTo>
                    <a:pt x="597" y="944"/>
                    <a:pt x="662" y="928"/>
                    <a:pt x="730" y="893"/>
                  </a:cubicBezTo>
                  <a:cubicBezTo>
                    <a:pt x="790" y="870"/>
                    <a:pt x="826" y="798"/>
                    <a:pt x="873" y="739"/>
                  </a:cubicBezTo>
                  <a:cubicBezTo>
                    <a:pt x="933" y="608"/>
                    <a:pt x="980" y="501"/>
                    <a:pt x="968" y="358"/>
                  </a:cubicBezTo>
                  <a:cubicBezTo>
                    <a:pt x="945" y="298"/>
                    <a:pt x="921" y="227"/>
                    <a:pt x="885" y="179"/>
                  </a:cubicBezTo>
                  <a:cubicBezTo>
                    <a:pt x="826" y="96"/>
                    <a:pt x="730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888969" y="1923923"/>
              <a:ext cx="52810" cy="50851"/>
            </a:xfrm>
            <a:custGeom>
              <a:avLst/>
              <a:gdLst/>
              <a:ahLst/>
              <a:cxnLst/>
              <a:rect l="l" t="t" r="r" b="b"/>
              <a:pathLst>
                <a:path w="1483" h="1428" extrusionOk="0">
                  <a:moveTo>
                    <a:pt x="903" y="0"/>
                  </a:moveTo>
                  <a:cubicBezTo>
                    <a:pt x="797" y="0"/>
                    <a:pt x="699" y="54"/>
                    <a:pt x="601" y="97"/>
                  </a:cubicBezTo>
                  <a:cubicBezTo>
                    <a:pt x="530" y="133"/>
                    <a:pt x="434" y="180"/>
                    <a:pt x="375" y="252"/>
                  </a:cubicBezTo>
                  <a:cubicBezTo>
                    <a:pt x="1" y="646"/>
                    <a:pt x="288" y="1427"/>
                    <a:pt x="799" y="1427"/>
                  </a:cubicBezTo>
                  <a:cubicBezTo>
                    <a:pt x="890" y="1427"/>
                    <a:pt x="987" y="1403"/>
                    <a:pt x="1089" y="1347"/>
                  </a:cubicBezTo>
                  <a:cubicBezTo>
                    <a:pt x="1196" y="1276"/>
                    <a:pt x="1256" y="1192"/>
                    <a:pt x="1316" y="1085"/>
                  </a:cubicBezTo>
                  <a:cubicBezTo>
                    <a:pt x="1411" y="930"/>
                    <a:pt x="1482" y="728"/>
                    <a:pt x="1447" y="538"/>
                  </a:cubicBezTo>
                  <a:cubicBezTo>
                    <a:pt x="1435" y="430"/>
                    <a:pt x="1387" y="347"/>
                    <a:pt x="1327" y="276"/>
                  </a:cubicBezTo>
                  <a:cubicBezTo>
                    <a:pt x="1244" y="133"/>
                    <a:pt x="1089" y="2"/>
                    <a:pt x="935" y="2"/>
                  </a:cubicBezTo>
                  <a:cubicBezTo>
                    <a:pt x="924" y="1"/>
                    <a:pt x="914" y="0"/>
                    <a:pt x="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469557" y="1739498"/>
              <a:ext cx="52489" cy="50709"/>
            </a:xfrm>
            <a:custGeom>
              <a:avLst/>
              <a:gdLst/>
              <a:ahLst/>
              <a:cxnLst/>
              <a:rect l="l" t="t" r="r" b="b"/>
              <a:pathLst>
                <a:path w="1474" h="1424" extrusionOk="0">
                  <a:moveTo>
                    <a:pt x="883" y="0"/>
                  </a:moveTo>
                  <a:cubicBezTo>
                    <a:pt x="778" y="0"/>
                    <a:pt x="690" y="53"/>
                    <a:pt x="592" y="97"/>
                  </a:cubicBezTo>
                  <a:cubicBezTo>
                    <a:pt x="521" y="133"/>
                    <a:pt x="425" y="180"/>
                    <a:pt x="366" y="252"/>
                  </a:cubicBezTo>
                  <a:cubicBezTo>
                    <a:pt x="1" y="647"/>
                    <a:pt x="284" y="1423"/>
                    <a:pt x="795" y="1423"/>
                  </a:cubicBezTo>
                  <a:cubicBezTo>
                    <a:pt x="884" y="1423"/>
                    <a:pt x="980" y="1400"/>
                    <a:pt x="1080" y="1347"/>
                  </a:cubicBezTo>
                  <a:cubicBezTo>
                    <a:pt x="1187" y="1287"/>
                    <a:pt x="1247" y="1192"/>
                    <a:pt x="1306" y="1085"/>
                  </a:cubicBezTo>
                  <a:cubicBezTo>
                    <a:pt x="1402" y="930"/>
                    <a:pt x="1473" y="728"/>
                    <a:pt x="1437" y="537"/>
                  </a:cubicBezTo>
                  <a:cubicBezTo>
                    <a:pt x="1425" y="430"/>
                    <a:pt x="1378" y="347"/>
                    <a:pt x="1318" y="275"/>
                  </a:cubicBezTo>
                  <a:cubicBezTo>
                    <a:pt x="1235" y="133"/>
                    <a:pt x="1080" y="2"/>
                    <a:pt x="913" y="2"/>
                  </a:cubicBezTo>
                  <a:cubicBezTo>
                    <a:pt x="903" y="1"/>
                    <a:pt x="893" y="0"/>
                    <a:pt x="8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764940" y="2222015"/>
              <a:ext cx="30981" cy="30090"/>
            </a:xfrm>
            <a:custGeom>
              <a:avLst/>
              <a:gdLst/>
              <a:ahLst/>
              <a:cxnLst/>
              <a:rect l="l" t="t" r="r" b="b"/>
              <a:pathLst>
                <a:path w="870" h="845" extrusionOk="0">
                  <a:moveTo>
                    <a:pt x="524" y="1"/>
                  </a:moveTo>
                  <a:cubicBezTo>
                    <a:pt x="453" y="1"/>
                    <a:pt x="393" y="13"/>
                    <a:pt x="334" y="60"/>
                  </a:cubicBezTo>
                  <a:lnTo>
                    <a:pt x="203" y="144"/>
                  </a:lnTo>
                  <a:cubicBezTo>
                    <a:pt x="0" y="387"/>
                    <a:pt x="177" y="845"/>
                    <a:pt x="468" y="845"/>
                  </a:cubicBezTo>
                  <a:cubicBezTo>
                    <a:pt x="519" y="845"/>
                    <a:pt x="574" y="831"/>
                    <a:pt x="631" y="799"/>
                  </a:cubicBezTo>
                  <a:cubicBezTo>
                    <a:pt x="691" y="775"/>
                    <a:pt x="739" y="715"/>
                    <a:pt x="762" y="656"/>
                  </a:cubicBezTo>
                  <a:cubicBezTo>
                    <a:pt x="822" y="549"/>
                    <a:pt x="869" y="441"/>
                    <a:pt x="846" y="322"/>
                  </a:cubicBezTo>
                  <a:cubicBezTo>
                    <a:pt x="822" y="263"/>
                    <a:pt x="810" y="203"/>
                    <a:pt x="762" y="156"/>
                  </a:cubicBezTo>
                  <a:cubicBezTo>
                    <a:pt x="703" y="84"/>
                    <a:pt x="631" y="13"/>
                    <a:pt x="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257500" y="1905299"/>
              <a:ext cx="31764" cy="30375"/>
            </a:xfrm>
            <a:custGeom>
              <a:avLst/>
              <a:gdLst/>
              <a:ahLst/>
              <a:cxnLst/>
              <a:rect l="l" t="t" r="r" b="b"/>
              <a:pathLst>
                <a:path w="892" h="853" extrusionOk="0">
                  <a:moveTo>
                    <a:pt x="546" y="1"/>
                  </a:moveTo>
                  <a:cubicBezTo>
                    <a:pt x="475" y="1"/>
                    <a:pt x="415" y="25"/>
                    <a:pt x="356" y="60"/>
                  </a:cubicBezTo>
                  <a:lnTo>
                    <a:pt x="225" y="156"/>
                  </a:lnTo>
                  <a:cubicBezTo>
                    <a:pt x="1" y="400"/>
                    <a:pt x="177" y="853"/>
                    <a:pt x="486" y="853"/>
                  </a:cubicBezTo>
                  <a:cubicBezTo>
                    <a:pt x="538" y="853"/>
                    <a:pt x="595" y="840"/>
                    <a:pt x="653" y="811"/>
                  </a:cubicBezTo>
                  <a:cubicBezTo>
                    <a:pt x="713" y="775"/>
                    <a:pt x="761" y="715"/>
                    <a:pt x="784" y="656"/>
                  </a:cubicBezTo>
                  <a:cubicBezTo>
                    <a:pt x="844" y="560"/>
                    <a:pt x="892" y="453"/>
                    <a:pt x="856" y="334"/>
                  </a:cubicBezTo>
                  <a:cubicBezTo>
                    <a:pt x="844" y="275"/>
                    <a:pt x="832" y="215"/>
                    <a:pt x="784" y="168"/>
                  </a:cubicBezTo>
                  <a:cubicBezTo>
                    <a:pt x="725" y="96"/>
                    <a:pt x="653" y="25"/>
                    <a:pt x="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1196104" y="1838316"/>
              <a:ext cx="31444" cy="30090"/>
            </a:xfrm>
            <a:custGeom>
              <a:avLst/>
              <a:gdLst/>
              <a:ahLst/>
              <a:cxnLst/>
              <a:rect l="l" t="t" r="r" b="b"/>
              <a:pathLst>
                <a:path w="883" h="845" extrusionOk="0">
                  <a:moveTo>
                    <a:pt x="537" y="1"/>
                  </a:moveTo>
                  <a:cubicBezTo>
                    <a:pt x="453" y="1"/>
                    <a:pt x="406" y="13"/>
                    <a:pt x="334" y="60"/>
                  </a:cubicBezTo>
                  <a:lnTo>
                    <a:pt x="203" y="144"/>
                  </a:lnTo>
                  <a:cubicBezTo>
                    <a:pt x="1" y="387"/>
                    <a:pt x="177" y="845"/>
                    <a:pt x="476" y="845"/>
                  </a:cubicBezTo>
                  <a:cubicBezTo>
                    <a:pt x="529" y="845"/>
                    <a:pt x="585" y="831"/>
                    <a:pt x="644" y="798"/>
                  </a:cubicBezTo>
                  <a:cubicBezTo>
                    <a:pt x="703" y="775"/>
                    <a:pt x="739" y="715"/>
                    <a:pt x="775" y="656"/>
                  </a:cubicBezTo>
                  <a:cubicBezTo>
                    <a:pt x="834" y="548"/>
                    <a:pt x="882" y="441"/>
                    <a:pt x="846" y="322"/>
                  </a:cubicBezTo>
                  <a:cubicBezTo>
                    <a:pt x="834" y="263"/>
                    <a:pt x="823" y="203"/>
                    <a:pt x="775" y="155"/>
                  </a:cubicBezTo>
                  <a:cubicBezTo>
                    <a:pt x="715" y="84"/>
                    <a:pt x="644" y="13"/>
                    <a:pt x="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719217" y="2498457"/>
              <a:ext cx="10968" cy="11466"/>
            </a:xfrm>
            <a:custGeom>
              <a:avLst/>
              <a:gdLst/>
              <a:ahLst/>
              <a:cxnLst/>
              <a:rect l="l" t="t" r="r" b="b"/>
              <a:pathLst>
                <a:path w="308" h="322" extrusionOk="0">
                  <a:moveTo>
                    <a:pt x="189" y="1"/>
                  </a:moveTo>
                  <a:cubicBezTo>
                    <a:pt x="165" y="1"/>
                    <a:pt x="141" y="13"/>
                    <a:pt x="118" y="13"/>
                  </a:cubicBezTo>
                  <a:cubicBezTo>
                    <a:pt x="106" y="25"/>
                    <a:pt x="82" y="25"/>
                    <a:pt x="70" y="48"/>
                  </a:cubicBezTo>
                  <a:cubicBezTo>
                    <a:pt x="0" y="148"/>
                    <a:pt x="55" y="321"/>
                    <a:pt x="165" y="321"/>
                  </a:cubicBezTo>
                  <a:cubicBezTo>
                    <a:pt x="187" y="321"/>
                    <a:pt x="211" y="314"/>
                    <a:pt x="237" y="298"/>
                  </a:cubicBezTo>
                  <a:cubicBezTo>
                    <a:pt x="248" y="286"/>
                    <a:pt x="260" y="275"/>
                    <a:pt x="284" y="239"/>
                  </a:cubicBezTo>
                  <a:cubicBezTo>
                    <a:pt x="296" y="191"/>
                    <a:pt x="308" y="167"/>
                    <a:pt x="308" y="120"/>
                  </a:cubicBezTo>
                  <a:cubicBezTo>
                    <a:pt x="308" y="108"/>
                    <a:pt x="296" y="72"/>
                    <a:pt x="284" y="60"/>
                  </a:cubicBezTo>
                  <a:cubicBezTo>
                    <a:pt x="260" y="36"/>
                    <a:pt x="22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1275727" y="2338959"/>
              <a:ext cx="69261" cy="58472"/>
            </a:xfrm>
            <a:custGeom>
              <a:avLst/>
              <a:gdLst/>
              <a:ahLst/>
              <a:cxnLst/>
              <a:rect l="l" t="t" r="r" b="b"/>
              <a:pathLst>
                <a:path w="1945" h="1642" extrusionOk="0">
                  <a:moveTo>
                    <a:pt x="864" y="1"/>
                  </a:moveTo>
                  <a:cubicBezTo>
                    <a:pt x="408" y="1"/>
                    <a:pt x="0" y="322"/>
                    <a:pt x="75" y="884"/>
                  </a:cubicBezTo>
                  <a:cubicBezTo>
                    <a:pt x="111" y="1205"/>
                    <a:pt x="408" y="1456"/>
                    <a:pt x="742" y="1575"/>
                  </a:cubicBezTo>
                  <a:cubicBezTo>
                    <a:pt x="834" y="1612"/>
                    <a:pt x="935" y="1642"/>
                    <a:pt x="1037" y="1642"/>
                  </a:cubicBezTo>
                  <a:cubicBezTo>
                    <a:pt x="1065" y="1642"/>
                    <a:pt x="1094" y="1639"/>
                    <a:pt x="1123" y="1634"/>
                  </a:cubicBezTo>
                  <a:cubicBezTo>
                    <a:pt x="1837" y="1598"/>
                    <a:pt x="1944" y="586"/>
                    <a:pt x="1456" y="193"/>
                  </a:cubicBezTo>
                  <a:cubicBezTo>
                    <a:pt x="1274" y="63"/>
                    <a:pt x="1065" y="1"/>
                    <a:pt x="8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1392634" y="2148516"/>
              <a:ext cx="68941" cy="58792"/>
            </a:xfrm>
            <a:custGeom>
              <a:avLst/>
              <a:gdLst/>
              <a:ahLst/>
              <a:cxnLst/>
              <a:rect l="l" t="t" r="r" b="b"/>
              <a:pathLst>
                <a:path w="1936" h="1651" extrusionOk="0">
                  <a:moveTo>
                    <a:pt x="857" y="0"/>
                  </a:moveTo>
                  <a:cubicBezTo>
                    <a:pt x="407" y="0"/>
                    <a:pt x="0" y="318"/>
                    <a:pt x="66" y="886"/>
                  </a:cubicBezTo>
                  <a:cubicBezTo>
                    <a:pt x="102" y="1208"/>
                    <a:pt x="399" y="1470"/>
                    <a:pt x="733" y="1589"/>
                  </a:cubicBezTo>
                  <a:cubicBezTo>
                    <a:pt x="836" y="1620"/>
                    <a:pt x="948" y="1650"/>
                    <a:pt x="1061" y="1650"/>
                  </a:cubicBezTo>
                  <a:cubicBezTo>
                    <a:pt x="1079" y="1650"/>
                    <a:pt x="1096" y="1650"/>
                    <a:pt x="1114" y="1648"/>
                  </a:cubicBezTo>
                  <a:cubicBezTo>
                    <a:pt x="1828" y="1601"/>
                    <a:pt x="1935" y="588"/>
                    <a:pt x="1447" y="196"/>
                  </a:cubicBezTo>
                  <a:cubicBezTo>
                    <a:pt x="1267" y="63"/>
                    <a:pt x="1058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712594" y="2064013"/>
              <a:ext cx="77915" cy="72644"/>
            </a:xfrm>
            <a:custGeom>
              <a:avLst/>
              <a:gdLst/>
              <a:ahLst/>
              <a:cxnLst/>
              <a:rect l="l" t="t" r="r" b="b"/>
              <a:pathLst>
                <a:path w="2188" h="2040" extrusionOk="0">
                  <a:moveTo>
                    <a:pt x="1059" y="0"/>
                  </a:moveTo>
                  <a:cubicBezTo>
                    <a:pt x="495" y="0"/>
                    <a:pt x="1" y="653"/>
                    <a:pt x="268" y="1342"/>
                  </a:cubicBezTo>
                  <a:cubicBezTo>
                    <a:pt x="375" y="1592"/>
                    <a:pt x="542" y="1818"/>
                    <a:pt x="780" y="1938"/>
                  </a:cubicBezTo>
                  <a:cubicBezTo>
                    <a:pt x="915" y="2008"/>
                    <a:pt x="1042" y="2039"/>
                    <a:pt x="1158" y="2039"/>
                  </a:cubicBezTo>
                  <a:cubicBezTo>
                    <a:pt x="1870" y="2039"/>
                    <a:pt x="2188" y="871"/>
                    <a:pt x="1697" y="318"/>
                  </a:cubicBezTo>
                  <a:cubicBezTo>
                    <a:pt x="1499" y="95"/>
                    <a:pt x="1274" y="0"/>
                    <a:pt x="10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622857" y="1669275"/>
              <a:ext cx="128374" cy="110533"/>
            </a:xfrm>
            <a:custGeom>
              <a:avLst/>
              <a:gdLst/>
              <a:ahLst/>
              <a:cxnLst/>
              <a:rect l="l" t="t" r="r" b="b"/>
              <a:pathLst>
                <a:path w="3605" h="3104" extrusionOk="0">
                  <a:moveTo>
                    <a:pt x="1797" y="1"/>
                  </a:moveTo>
                  <a:cubicBezTo>
                    <a:pt x="917" y="1"/>
                    <a:pt x="1" y="881"/>
                    <a:pt x="97" y="1807"/>
                  </a:cubicBezTo>
                  <a:cubicBezTo>
                    <a:pt x="157" y="2462"/>
                    <a:pt x="728" y="3021"/>
                    <a:pt x="1383" y="3093"/>
                  </a:cubicBezTo>
                  <a:cubicBezTo>
                    <a:pt x="1443" y="3100"/>
                    <a:pt x="1502" y="3103"/>
                    <a:pt x="1559" y="3103"/>
                  </a:cubicBezTo>
                  <a:cubicBezTo>
                    <a:pt x="2847" y="3103"/>
                    <a:pt x="3604" y="1381"/>
                    <a:pt x="2693" y="390"/>
                  </a:cubicBezTo>
                  <a:cubicBezTo>
                    <a:pt x="2432" y="117"/>
                    <a:pt x="2117" y="1"/>
                    <a:pt x="1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683963" y="2381762"/>
              <a:ext cx="29699" cy="26921"/>
            </a:xfrm>
            <a:custGeom>
              <a:avLst/>
              <a:gdLst/>
              <a:ahLst/>
              <a:cxnLst/>
              <a:rect l="l" t="t" r="r" b="b"/>
              <a:pathLst>
                <a:path w="834" h="756" extrusionOk="0">
                  <a:moveTo>
                    <a:pt x="342" y="0"/>
                  </a:moveTo>
                  <a:cubicBezTo>
                    <a:pt x="285" y="0"/>
                    <a:pt x="230" y="12"/>
                    <a:pt x="179" y="39"/>
                  </a:cubicBezTo>
                  <a:cubicBezTo>
                    <a:pt x="84" y="99"/>
                    <a:pt x="0" y="230"/>
                    <a:pt x="24" y="349"/>
                  </a:cubicBezTo>
                  <a:cubicBezTo>
                    <a:pt x="24" y="396"/>
                    <a:pt x="36" y="444"/>
                    <a:pt x="48" y="492"/>
                  </a:cubicBezTo>
                  <a:cubicBezTo>
                    <a:pt x="60" y="539"/>
                    <a:pt x="84" y="587"/>
                    <a:pt x="107" y="611"/>
                  </a:cubicBezTo>
                  <a:cubicBezTo>
                    <a:pt x="131" y="646"/>
                    <a:pt x="179" y="658"/>
                    <a:pt x="226" y="694"/>
                  </a:cubicBezTo>
                  <a:cubicBezTo>
                    <a:pt x="309" y="725"/>
                    <a:pt x="382" y="756"/>
                    <a:pt x="463" y="756"/>
                  </a:cubicBezTo>
                  <a:cubicBezTo>
                    <a:pt x="475" y="756"/>
                    <a:pt x="488" y="755"/>
                    <a:pt x="500" y="754"/>
                  </a:cubicBezTo>
                  <a:cubicBezTo>
                    <a:pt x="619" y="730"/>
                    <a:pt x="703" y="635"/>
                    <a:pt x="762" y="527"/>
                  </a:cubicBezTo>
                  <a:cubicBezTo>
                    <a:pt x="798" y="468"/>
                    <a:pt x="834" y="396"/>
                    <a:pt x="822" y="337"/>
                  </a:cubicBezTo>
                  <a:cubicBezTo>
                    <a:pt x="822" y="289"/>
                    <a:pt x="798" y="254"/>
                    <a:pt x="762" y="230"/>
                  </a:cubicBezTo>
                  <a:cubicBezTo>
                    <a:pt x="682" y="105"/>
                    <a:pt x="509" y="0"/>
                    <a:pt x="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616127" y="2243631"/>
              <a:ext cx="46649" cy="45723"/>
            </a:xfrm>
            <a:custGeom>
              <a:avLst/>
              <a:gdLst/>
              <a:ahLst/>
              <a:cxnLst/>
              <a:rect l="l" t="t" r="r" b="b"/>
              <a:pathLst>
                <a:path w="1310" h="1284" extrusionOk="0">
                  <a:moveTo>
                    <a:pt x="676" y="0"/>
                  </a:moveTo>
                  <a:cubicBezTo>
                    <a:pt x="495" y="0"/>
                    <a:pt x="315" y="114"/>
                    <a:pt x="179" y="239"/>
                  </a:cubicBezTo>
                  <a:cubicBezTo>
                    <a:pt x="95" y="311"/>
                    <a:pt x="24" y="418"/>
                    <a:pt x="0" y="525"/>
                  </a:cubicBezTo>
                  <a:cubicBezTo>
                    <a:pt x="0" y="584"/>
                    <a:pt x="24" y="656"/>
                    <a:pt x="48" y="704"/>
                  </a:cubicBezTo>
                  <a:cubicBezTo>
                    <a:pt x="162" y="984"/>
                    <a:pt x="467" y="1283"/>
                    <a:pt x="780" y="1283"/>
                  </a:cubicBezTo>
                  <a:cubicBezTo>
                    <a:pt x="826" y="1283"/>
                    <a:pt x="872" y="1277"/>
                    <a:pt x="917" y="1263"/>
                  </a:cubicBezTo>
                  <a:cubicBezTo>
                    <a:pt x="1108" y="1204"/>
                    <a:pt x="1262" y="1037"/>
                    <a:pt x="1298" y="835"/>
                  </a:cubicBezTo>
                  <a:cubicBezTo>
                    <a:pt x="1310" y="739"/>
                    <a:pt x="1310" y="668"/>
                    <a:pt x="1298" y="584"/>
                  </a:cubicBezTo>
                  <a:cubicBezTo>
                    <a:pt x="1298" y="501"/>
                    <a:pt x="1286" y="430"/>
                    <a:pt x="1250" y="370"/>
                  </a:cubicBezTo>
                  <a:cubicBezTo>
                    <a:pt x="1227" y="311"/>
                    <a:pt x="1167" y="251"/>
                    <a:pt x="1108" y="203"/>
                  </a:cubicBezTo>
                  <a:cubicBezTo>
                    <a:pt x="988" y="120"/>
                    <a:pt x="857" y="13"/>
                    <a:pt x="703" y="1"/>
                  </a:cubicBezTo>
                  <a:cubicBezTo>
                    <a:pt x="694" y="1"/>
                    <a:pt x="685" y="0"/>
                    <a:pt x="6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42"/>
          <p:cNvGrpSpPr/>
          <p:nvPr/>
        </p:nvGrpSpPr>
        <p:grpSpPr>
          <a:xfrm>
            <a:off x="5758811" y="4113615"/>
            <a:ext cx="921655" cy="832297"/>
            <a:chOff x="4844050" y="4473925"/>
            <a:chExt cx="690275" cy="623350"/>
          </a:xfrm>
        </p:grpSpPr>
        <p:sp>
          <p:nvSpPr>
            <p:cNvPr id="844" name="Google Shape;844;p42"/>
            <p:cNvSpPr/>
            <p:nvPr/>
          </p:nvSpPr>
          <p:spPr>
            <a:xfrm>
              <a:off x="5258375" y="4704950"/>
              <a:ext cx="39925" cy="25350"/>
            </a:xfrm>
            <a:custGeom>
              <a:avLst/>
              <a:gdLst/>
              <a:ahLst/>
              <a:cxnLst/>
              <a:rect l="l" t="t" r="r" b="b"/>
              <a:pathLst>
                <a:path w="1597" h="1014" extrusionOk="0">
                  <a:moveTo>
                    <a:pt x="836" y="0"/>
                  </a:moveTo>
                  <a:cubicBezTo>
                    <a:pt x="506" y="0"/>
                    <a:pt x="152" y="125"/>
                    <a:pt x="37" y="438"/>
                  </a:cubicBezTo>
                  <a:cubicBezTo>
                    <a:pt x="25" y="486"/>
                    <a:pt x="1" y="521"/>
                    <a:pt x="1" y="581"/>
                  </a:cubicBezTo>
                  <a:cubicBezTo>
                    <a:pt x="25" y="783"/>
                    <a:pt x="215" y="914"/>
                    <a:pt x="406" y="974"/>
                  </a:cubicBezTo>
                  <a:cubicBezTo>
                    <a:pt x="513" y="1001"/>
                    <a:pt x="623" y="1014"/>
                    <a:pt x="733" y="1014"/>
                  </a:cubicBezTo>
                  <a:cubicBezTo>
                    <a:pt x="915" y="1014"/>
                    <a:pt x="1095" y="977"/>
                    <a:pt x="1251" y="902"/>
                  </a:cubicBezTo>
                  <a:cubicBezTo>
                    <a:pt x="1418" y="819"/>
                    <a:pt x="1572" y="688"/>
                    <a:pt x="1584" y="509"/>
                  </a:cubicBezTo>
                  <a:cubicBezTo>
                    <a:pt x="1596" y="319"/>
                    <a:pt x="1430" y="128"/>
                    <a:pt x="1239" y="69"/>
                  </a:cubicBezTo>
                  <a:cubicBezTo>
                    <a:pt x="1125" y="25"/>
                    <a:pt x="983" y="0"/>
                    <a:pt x="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5292325" y="4764525"/>
              <a:ext cx="54775" cy="34250"/>
            </a:xfrm>
            <a:custGeom>
              <a:avLst/>
              <a:gdLst/>
              <a:ahLst/>
              <a:cxnLst/>
              <a:rect l="l" t="t" r="r" b="b"/>
              <a:pathLst>
                <a:path w="2191" h="1370" extrusionOk="0">
                  <a:moveTo>
                    <a:pt x="1144" y="1"/>
                  </a:moveTo>
                  <a:cubicBezTo>
                    <a:pt x="686" y="1"/>
                    <a:pt x="205" y="172"/>
                    <a:pt x="48" y="603"/>
                  </a:cubicBezTo>
                  <a:cubicBezTo>
                    <a:pt x="12" y="662"/>
                    <a:pt x="0" y="734"/>
                    <a:pt x="12" y="793"/>
                  </a:cubicBezTo>
                  <a:cubicBezTo>
                    <a:pt x="36" y="1055"/>
                    <a:pt x="298" y="1234"/>
                    <a:pt x="548" y="1317"/>
                  </a:cubicBezTo>
                  <a:cubicBezTo>
                    <a:pt x="691" y="1352"/>
                    <a:pt x="837" y="1369"/>
                    <a:pt x="982" y="1369"/>
                  </a:cubicBezTo>
                  <a:cubicBezTo>
                    <a:pt x="1236" y="1369"/>
                    <a:pt x="1487" y="1316"/>
                    <a:pt x="1715" y="1210"/>
                  </a:cubicBezTo>
                  <a:cubicBezTo>
                    <a:pt x="1917" y="1103"/>
                    <a:pt x="2131" y="924"/>
                    <a:pt x="2155" y="686"/>
                  </a:cubicBezTo>
                  <a:cubicBezTo>
                    <a:pt x="2191" y="424"/>
                    <a:pt x="1965" y="162"/>
                    <a:pt x="1703" y="91"/>
                  </a:cubicBezTo>
                  <a:cubicBezTo>
                    <a:pt x="1540" y="33"/>
                    <a:pt x="1344" y="1"/>
                    <a:pt x="1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5373625" y="4796450"/>
              <a:ext cx="53850" cy="43000"/>
            </a:xfrm>
            <a:custGeom>
              <a:avLst/>
              <a:gdLst/>
              <a:ahLst/>
              <a:cxnLst/>
              <a:rect l="l" t="t" r="r" b="b"/>
              <a:pathLst>
                <a:path w="2154" h="1720" extrusionOk="0">
                  <a:moveTo>
                    <a:pt x="1148" y="1"/>
                  </a:moveTo>
                  <a:cubicBezTo>
                    <a:pt x="573" y="1"/>
                    <a:pt x="0" y="437"/>
                    <a:pt x="260" y="1112"/>
                  </a:cubicBezTo>
                  <a:cubicBezTo>
                    <a:pt x="320" y="1255"/>
                    <a:pt x="439" y="1362"/>
                    <a:pt x="570" y="1445"/>
                  </a:cubicBezTo>
                  <a:cubicBezTo>
                    <a:pt x="775" y="1593"/>
                    <a:pt x="1013" y="1720"/>
                    <a:pt x="1274" y="1720"/>
                  </a:cubicBezTo>
                  <a:cubicBezTo>
                    <a:pt x="1285" y="1720"/>
                    <a:pt x="1297" y="1720"/>
                    <a:pt x="1308" y="1719"/>
                  </a:cubicBezTo>
                  <a:cubicBezTo>
                    <a:pt x="1439" y="1707"/>
                    <a:pt x="1570" y="1660"/>
                    <a:pt x="1689" y="1600"/>
                  </a:cubicBezTo>
                  <a:cubicBezTo>
                    <a:pt x="1904" y="1493"/>
                    <a:pt x="2070" y="1326"/>
                    <a:pt x="2118" y="1088"/>
                  </a:cubicBezTo>
                  <a:cubicBezTo>
                    <a:pt x="2154" y="945"/>
                    <a:pt x="2106" y="779"/>
                    <a:pt x="2046" y="636"/>
                  </a:cubicBezTo>
                  <a:cubicBezTo>
                    <a:pt x="1999" y="517"/>
                    <a:pt x="1939" y="409"/>
                    <a:pt x="1868" y="302"/>
                  </a:cubicBezTo>
                  <a:cubicBezTo>
                    <a:pt x="1683" y="95"/>
                    <a:pt x="1415" y="1"/>
                    <a:pt x="11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5259650" y="4621825"/>
              <a:ext cx="34175" cy="27150"/>
            </a:xfrm>
            <a:custGeom>
              <a:avLst/>
              <a:gdLst/>
              <a:ahLst/>
              <a:cxnLst/>
              <a:rect l="l" t="t" r="r" b="b"/>
              <a:pathLst>
                <a:path w="1367" h="1086" extrusionOk="0">
                  <a:moveTo>
                    <a:pt x="736" y="1"/>
                  </a:moveTo>
                  <a:cubicBezTo>
                    <a:pt x="369" y="1"/>
                    <a:pt x="1" y="282"/>
                    <a:pt x="164" y="715"/>
                  </a:cubicBezTo>
                  <a:cubicBezTo>
                    <a:pt x="188" y="798"/>
                    <a:pt x="283" y="870"/>
                    <a:pt x="355" y="917"/>
                  </a:cubicBezTo>
                  <a:cubicBezTo>
                    <a:pt x="477" y="1007"/>
                    <a:pt x="631" y="1085"/>
                    <a:pt x="787" y="1085"/>
                  </a:cubicBezTo>
                  <a:cubicBezTo>
                    <a:pt x="798" y="1085"/>
                    <a:pt x="808" y="1085"/>
                    <a:pt x="819" y="1084"/>
                  </a:cubicBezTo>
                  <a:cubicBezTo>
                    <a:pt x="902" y="1084"/>
                    <a:pt x="974" y="1048"/>
                    <a:pt x="1069" y="1013"/>
                  </a:cubicBezTo>
                  <a:cubicBezTo>
                    <a:pt x="1200" y="953"/>
                    <a:pt x="1319" y="834"/>
                    <a:pt x="1355" y="691"/>
                  </a:cubicBezTo>
                  <a:cubicBezTo>
                    <a:pt x="1367" y="584"/>
                    <a:pt x="1343" y="501"/>
                    <a:pt x="1307" y="394"/>
                  </a:cubicBezTo>
                  <a:cubicBezTo>
                    <a:pt x="1283" y="322"/>
                    <a:pt x="1248" y="251"/>
                    <a:pt x="1188" y="191"/>
                  </a:cubicBezTo>
                  <a:cubicBezTo>
                    <a:pt x="1072" y="60"/>
                    <a:pt x="904" y="1"/>
                    <a:pt x="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5499875" y="4617500"/>
              <a:ext cx="34450" cy="27000"/>
            </a:xfrm>
            <a:custGeom>
              <a:avLst/>
              <a:gdLst/>
              <a:ahLst/>
              <a:cxnLst/>
              <a:rect l="l" t="t" r="r" b="b"/>
              <a:pathLst>
                <a:path w="1378" h="1080" extrusionOk="0">
                  <a:moveTo>
                    <a:pt x="740" y="1"/>
                  </a:moveTo>
                  <a:cubicBezTo>
                    <a:pt x="369" y="1"/>
                    <a:pt x="0" y="277"/>
                    <a:pt x="163" y="709"/>
                  </a:cubicBezTo>
                  <a:cubicBezTo>
                    <a:pt x="199" y="793"/>
                    <a:pt x="283" y="864"/>
                    <a:pt x="366" y="912"/>
                  </a:cubicBezTo>
                  <a:cubicBezTo>
                    <a:pt x="488" y="1001"/>
                    <a:pt x="642" y="1080"/>
                    <a:pt x="788" y="1080"/>
                  </a:cubicBezTo>
                  <a:cubicBezTo>
                    <a:pt x="798" y="1080"/>
                    <a:pt x="808" y="1079"/>
                    <a:pt x="818" y="1079"/>
                  </a:cubicBezTo>
                  <a:cubicBezTo>
                    <a:pt x="914" y="1079"/>
                    <a:pt x="985" y="1043"/>
                    <a:pt x="1080" y="1007"/>
                  </a:cubicBezTo>
                  <a:cubicBezTo>
                    <a:pt x="1211" y="948"/>
                    <a:pt x="1330" y="828"/>
                    <a:pt x="1354" y="686"/>
                  </a:cubicBezTo>
                  <a:cubicBezTo>
                    <a:pt x="1378" y="590"/>
                    <a:pt x="1342" y="495"/>
                    <a:pt x="1318" y="388"/>
                  </a:cubicBezTo>
                  <a:cubicBezTo>
                    <a:pt x="1283" y="317"/>
                    <a:pt x="1259" y="245"/>
                    <a:pt x="1199" y="186"/>
                  </a:cubicBezTo>
                  <a:cubicBezTo>
                    <a:pt x="1080" y="58"/>
                    <a:pt x="910" y="1"/>
                    <a:pt x="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4943200" y="4634300"/>
              <a:ext cx="34525" cy="26875"/>
            </a:xfrm>
            <a:custGeom>
              <a:avLst/>
              <a:gdLst/>
              <a:ahLst/>
              <a:cxnLst/>
              <a:rect l="l" t="t" r="r" b="b"/>
              <a:pathLst>
                <a:path w="1381" h="1075" extrusionOk="0">
                  <a:moveTo>
                    <a:pt x="753" y="0"/>
                  </a:moveTo>
                  <a:cubicBezTo>
                    <a:pt x="379" y="0"/>
                    <a:pt x="1" y="284"/>
                    <a:pt x="166" y="704"/>
                  </a:cubicBezTo>
                  <a:cubicBezTo>
                    <a:pt x="202" y="788"/>
                    <a:pt x="285" y="871"/>
                    <a:pt x="368" y="907"/>
                  </a:cubicBezTo>
                  <a:cubicBezTo>
                    <a:pt x="491" y="996"/>
                    <a:pt x="645" y="1074"/>
                    <a:pt x="791" y="1074"/>
                  </a:cubicBezTo>
                  <a:cubicBezTo>
                    <a:pt x="801" y="1074"/>
                    <a:pt x="811" y="1074"/>
                    <a:pt x="821" y="1073"/>
                  </a:cubicBezTo>
                  <a:cubicBezTo>
                    <a:pt x="916" y="1073"/>
                    <a:pt x="987" y="1049"/>
                    <a:pt x="1083" y="1002"/>
                  </a:cubicBezTo>
                  <a:cubicBezTo>
                    <a:pt x="1214" y="942"/>
                    <a:pt x="1333" y="823"/>
                    <a:pt x="1356" y="692"/>
                  </a:cubicBezTo>
                  <a:cubicBezTo>
                    <a:pt x="1380" y="585"/>
                    <a:pt x="1345" y="490"/>
                    <a:pt x="1321" y="395"/>
                  </a:cubicBezTo>
                  <a:cubicBezTo>
                    <a:pt x="1285" y="311"/>
                    <a:pt x="1261" y="240"/>
                    <a:pt x="1202" y="180"/>
                  </a:cubicBezTo>
                  <a:cubicBezTo>
                    <a:pt x="1085" y="56"/>
                    <a:pt x="919" y="0"/>
                    <a:pt x="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5360050" y="4869525"/>
              <a:ext cx="24275" cy="19025"/>
            </a:xfrm>
            <a:custGeom>
              <a:avLst/>
              <a:gdLst/>
              <a:ahLst/>
              <a:cxnLst/>
              <a:rect l="l" t="t" r="r" b="b"/>
              <a:pathLst>
                <a:path w="971" h="761" extrusionOk="0">
                  <a:moveTo>
                    <a:pt x="527" y="1"/>
                  </a:moveTo>
                  <a:cubicBezTo>
                    <a:pt x="261" y="1"/>
                    <a:pt x="1" y="189"/>
                    <a:pt x="125" y="487"/>
                  </a:cubicBezTo>
                  <a:cubicBezTo>
                    <a:pt x="149" y="546"/>
                    <a:pt x="196" y="594"/>
                    <a:pt x="256" y="642"/>
                  </a:cubicBezTo>
                  <a:cubicBezTo>
                    <a:pt x="339" y="713"/>
                    <a:pt x="458" y="761"/>
                    <a:pt x="577" y="761"/>
                  </a:cubicBezTo>
                  <a:cubicBezTo>
                    <a:pt x="637" y="761"/>
                    <a:pt x="696" y="725"/>
                    <a:pt x="756" y="701"/>
                  </a:cubicBezTo>
                  <a:cubicBezTo>
                    <a:pt x="851" y="653"/>
                    <a:pt x="934" y="582"/>
                    <a:pt x="958" y="475"/>
                  </a:cubicBezTo>
                  <a:cubicBezTo>
                    <a:pt x="970" y="403"/>
                    <a:pt x="958" y="344"/>
                    <a:pt x="923" y="261"/>
                  </a:cubicBezTo>
                  <a:cubicBezTo>
                    <a:pt x="911" y="225"/>
                    <a:pt x="875" y="165"/>
                    <a:pt x="851" y="118"/>
                  </a:cubicBezTo>
                  <a:cubicBezTo>
                    <a:pt x="764" y="38"/>
                    <a:pt x="645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5190600" y="4558225"/>
              <a:ext cx="24050" cy="19275"/>
            </a:xfrm>
            <a:custGeom>
              <a:avLst/>
              <a:gdLst/>
              <a:ahLst/>
              <a:cxnLst/>
              <a:rect l="l" t="t" r="r" b="b"/>
              <a:pathLst>
                <a:path w="962" h="771" extrusionOk="0">
                  <a:moveTo>
                    <a:pt x="525" y="0"/>
                  </a:moveTo>
                  <a:cubicBezTo>
                    <a:pt x="262" y="0"/>
                    <a:pt x="1" y="200"/>
                    <a:pt x="116" y="497"/>
                  </a:cubicBezTo>
                  <a:cubicBezTo>
                    <a:pt x="140" y="556"/>
                    <a:pt x="188" y="604"/>
                    <a:pt x="247" y="652"/>
                  </a:cubicBezTo>
                  <a:cubicBezTo>
                    <a:pt x="331" y="723"/>
                    <a:pt x="450" y="771"/>
                    <a:pt x="569" y="771"/>
                  </a:cubicBezTo>
                  <a:cubicBezTo>
                    <a:pt x="628" y="771"/>
                    <a:pt x="688" y="735"/>
                    <a:pt x="747" y="711"/>
                  </a:cubicBezTo>
                  <a:cubicBezTo>
                    <a:pt x="843" y="663"/>
                    <a:pt x="926" y="592"/>
                    <a:pt x="950" y="485"/>
                  </a:cubicBezTo>
                  <a:cubicBezTo>
                    <a:pt x="962" y="413"/>
                    <a:pt x="950" y="354"/>
                    <a:pt x="914" y="282"/>
                  </a:cubicBezTo>
                  <a:cubicBezTo>
                    <a:pt x="902" y="235"/>
                    <a:pt x="866" y="175"/>
                    <a:pt x="843" y="128"/>
                  </a:cubicBezTo>
                  <a:cubicBezTo>
                    <a:pt x="758" y="40"/>
                    <a:pt x="641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5487475" y="4890775"/>
              <a:ext cx="24525" cy="19200"/>
            </a:xfrm>
            <a:custGeom>
              <a:avLst/>
              <a:gdLst/>
              <a:ahLst/>
              <a:cxnLst/>
              <a:rect l="l" t="t" r="r" b="b"/>
              <a:pathLst>
                <a:path w="981" h="768" extrusionOk="0">
                  <a:moveTo>
                    <a:pt x="531" y="1"/>
                  </a:moveTo>
                  <a:cubicBezTo>
                    <a:pt x="262" y="1"/>
                    <a:pt x="1" y="194"/>
                    <a:pt x="124" y="506"/>
                  </a:cubicBezTo>
                  <a:cubicBezTo>
                    <a:pt x="159" y="565"/>
                    <a:pt x="207" y="613"/>
                    <a:pt x="267" y="649"/>
                  </a:cubicBezTo>
                  <a:cubicBezTo>
                    <a:pt x="350" y="732"/>
                    <a:pt x="469" y="768"/>
                    <a:pt x="588" y="768"/>
                  </a:cubicBezTo>
                  <a:cubicBezTo>
                    <a:pt x="648" y="768"/>
                    <a:pt x="707" y="744"/>
                    <a:pt x="767" y="708"/>
                  </a:cubicBezTo>
                  <a:cubicBezTo>
                    <a:pt x="862" y="661"/>
                    <a:pt x="945" y="589"/>
                    <a:pt x="957" y="482"/>
                  </a:cubicBezTo>
                  <a:cubicBezTo>
                    <a:pt x="981" y="411"/>
                    <a:pt x="957" y="351"/>
                    <a:pt x="933" y="280"/>
                  </a:cubicBezTo>
                  <a:cubicBezTo>
                    <a:pt x="921" y="232"/>
                    <a:pt x="886" y="173"/>
                    <a:pt x="862" y="125"/>
                  </a:cubicBezTo>
                  <a:cubicBezTo>
                    <a:pt x="773" y="40"/>
                    <a:pt x="651" y="1"/>
                    <a:pt x="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5480200" y="4800450"/>
              <a:ext cx="12750" cy="9975"/>
            </a:xfrm>
            <a:custGeom>
              <a:avLst/>
              <a:gdLst/>
              <a:ahLst/>
              <a:cxnLst/>
              <a:rect l="l" t="t" r="r" b="b"/>
              <a:pathLst>
                <a:path w="510" h="399" extrusionOk="0">
                  <a:moveTo>
                    <a:pt x="274" y="1"/>
                  </a:moveTo>
                  <a:cubicBezTo>
                    <a:pt x="134" y="1"/>
                    <a:pt x="0" y="106"/>
                    <a:pt x="58" y="261"/>
                  </a:cubicBezTo>
                  <a:cubicBezTo>
                    <a:pt x="81" y="297"/>
                    <a:pt x="105" y="321"/>
                    <a:pt x="141" y="333"/>
                  </a:cubicBezTo>
                  <a:cubicBezTo>
                    <a:pt x="170" y="362"/>
                    <a:pt x="215" y="399"/>
                    <a:pt x="275" y="399"/>
                  </a:cubicBezTo>
                  <a:cubicBezTo>
                    <a:pt x="289" y="399"/>
                    <a:pt x="304" y="397"/>
                    <a:pt x="319" y="392"/>
                  </a:cubicBezTo>
                  <a:cubicBezTo>
                    <a:pt x="343" y="392"/>
                    <a:pt x="379" y="380"/>
                    <a:pt x="403" y="368"/>
                  </a:cubicBezTo>
                  <a:cubicBezTo>
                    <a:pt x="450" y="333"/>
                    <a:pt x="486" y="309"/>
                    <a:pt x="510" y="249"/>
                  </a:cubicBezTo>
                  <a:cubicBezTo>
                    <a:pt x="510" y="202"/>
                    <a:pt x="510" y="178"/>
                    <a:pt x="498" y="142"/>
                  </a:cubicBezTo>
                  <a:cubicBezTo>
                    <a:pt x="474" y="118"/>
                    <a:pt x="462" y="83"/>
                    <a:pt x="450" y="71"/>
                  </a:cubicBezTo>
                  <a:cubicBezTo>
                    <a:pt x="402" y="22"/>
                    <a:pt x="337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5508500" y="4711275"/>
              <a:ext cx="12750" cy="10350"/>
            </a:xfrm>
            <a:custGeom>
              <a:avLst/>
              <a:gdLst/>
              <a:ahLst/>
              <a:cxnLst/>
              <a:rect l="l" t="t" r="r" b="b"/>
              <a:pathLst>
                <a:path w="510" h="414" extrusionOk="0">
                  <a:moveTo>
                    <a:pt x="278" y="0"/>
                  </a:moveTo>
                  <a:cubicBezTo>
                    <a:pt x="141" y="0"/>
                    <a:pt x="0" y="107"/>
                    <a:pt x="57" y="268"/>
                  </a:cubicBezTo>
                  <a:cubicBezTo>
                    <a:pt x="80" y="304"/>
                    <a:pt x="104" y="328"/>
                    <a:pt x="140" y="352"/>
                  </a:cubicBezTo>
                  <a:cubicBezTo>
                    <a:pt x="172" y="373"/>
                    <a:pt x="223" y="413"/>
                    <a:pt x="292" y="413"/>
                  </a:cubicBezTo>
                  <a:cubicBezTo>
                    <a:pt x="301" y="413"/>
                    <a:pt x="310" y="413"/>
                    <a:pt x="319" y="411"/>
                  </a:cubicBezTo>
                  <a:cubicBezTo>
                    <a:pt x="342" y="411"/>
                    <a:pt x="378" y="387"/>
                    <a:pt x="402" y="376"/>
                  </a:cubicBezTo>
                  <a:cubicBezTo>
                    <a:pt x="450" y="352"/>
                    <a:pt x="497" y="316"/>
                    <a:pt x="509" y="256"/>
                  </a:cubicBezTo>
                  <a:cubicBezTo>
                    <a:pt x="509" y="209"/>
                    <a:pt x="509" y="185"/>
                    <a:pt x="497" y="149"/>
                  </a:cubicBezTo>
                  <a:cubicBezTo>
                    <a:pt x="473" y="125"/>
                    <a:pt x="461" y="90"/>
                    <a:pt x="450" y="78"/>
                  </a:cubicBezTo>
                  <a:cubicBezTo>
                    <a:pt x="407" y="24"/>
                    <a:pt x="343" y="0"/>
                    <a:pt x="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5139775" y="4757775"/>
              <a:ext cx="12675" cy="10275"/>
            </a:xfrm>
            <a:custGeom>
              <a:avLst/>
              <a:gdLst/>
              <a:ahLst/>
              <a:cxnLst/>
              <a:rect l="l" t="t" r="r" b="b"/>
              <a:pathLst>
                <a:path w="507" h="411" extrusionOk="0">
                  <a:moveTo>
                    <a:pt x="277" y="0"/>
                  </a:moveTo>
                  <a:cubicBezTo>
                    <a:pt x="138" y="0"/>
                    <a:pt x="0" y="114"/>
                    <a:pt x="66" y="278"/>
                  </a:cubicBezTo>
                  <a:cubicBezTo>
                    <a:pt x="78" y="301"/>
                    <a:pt x="101" y="337"/>
                    <a:pt x="137" y="349"/>
                  </a:cubicBezTo>
                  <a:cubicBezTo>
                    <a:pt x="180" y="370"/>
                    <a:pt x="232" y="410"/>
                    <a:pt x="293" y="410"/>
                  </a:cubicBezTo>
                  <a:cubicBezTo>
                    <a:pt x="300" y="410"/>
                    <a:pt x="308" y="410"/>
                    <a:pt x="316" y="409"/>
                  </a:cubicBezTo>
                  <a:cubicBezTo>
                    <a:pt x="340" y="409"/>
                    <a:pt x="375" y="397"/>
                    <a:pt x="399" y="373"/>
                  </a:cubicBezTo>
                  <a:cubicBezTo>
                    <a:pt x="447" y="349"/>
                    <a:pt x="494" y="313"/>
                    <a:pt x="506" y="254"/>
                  </a:cubicBezTo>
                  <a:cubicBezTo>
                    <a:pt x="506" y="218"/>
                    <a:pt x="506" y="182"/>
                    <a:pt x="494" y="159"/>
                  </a:cubicBezTo>
                  <a:cubicBezTo>
                    <a:pt x="482" y="123"/>
                    <a:pt x="459" y="99"/>
                    <a:pt x="447" y="75"/>
                  </a:cubicBezTo>
                  <a:cubicBezTo>
                    <a:pt x="402" y="23"/>
                    <a:pt x="339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5220875" y="4768750"/>
              <a:ext cx="30675" cy="27175"/>
            </a:xfrm>
            <a:custGeom>
              <a:avLst/>
              <a:gdLst/>
              <a:ahLst/>
              <a:cxnLst/>
              <a:rect l="l" t="t" r="r" b="b"/>
              <a:pathLst>
                <a:path w="1227" h="1087" extrusionOk="0">
                  <a:moveTo>
                    <a:pt x="521" y="1"/>
                  </a:moveTo>
                  <a:cubicBezTo>
                    <a:pt x="473" y="1"/>
                    <a:pt x="428" y="9"/>
                    <a:pt x="382" y="29"/>
                  </a:cubicBezTo>
                  <a:cubicBezTo>
                    <a:pt x="251" y="53"/>
                    <a:pt x="108" y="136"/>
                    <a:pt x="48" y="267"/>
                  </a:cubicBezTo>
                  <a:cubicBezTo>
                    <a:pt x="1" y="351"/>
                    <a:pt x="1" y="458"/>
                    <a:pt x="13" y="565"/>
                  </a:cubicBezTo>
                  <a:cubicBezTo>
                    <a:pt x="24" y="636"/>
                    <a:pt x="48" y="708"/>
                    <a:pt x="72" y="779"/>
                  </a:cubicBezTo>
                  <a:cubicBezTo>
                    <a:pt x="184" y="983"/>
                    <a:pt x="419" y="1087"/>
                    <a:pt x="644" y="1087"/>
                  </a:cubicBezTo>
                  <a:cubicBezTo>
                    <a:pt x="944" y="1087"/>
                    <a:pt x="1227" y="903"/>
                    <a:pt x="1179" y="529"/>
                  </a:cubicBezTo>
                  <a:cubicBezTo>
                    <a:pt x="1167" y="446"/>
                    <a:pt x="1108" y="351"/>
                    <a:pt x="1036" y="279"/>
                  </a:cubicBezTo>
                  <a:cubicBezTo>
                    <a:pt x="941" y="160"/>
                    <a:pt x="810" y="41"/>
                    <a:pt x="644" y="17"/>
                  </a:cubicBezTo>
                  <a:cubicBezTo>
                    <a:pt x="601" y="7"/>
                    <a:pt x="560" y="1"/>
                    <a:pt x="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5021150" y="4805675"/>
              <a:ext cx="20825" cy="18275"/>
            </a:xfrm>
            <a:custGeom>
              <a:avLst/>
              <a:gdLst/>
              <a:ahLst/>
              <a:cxnLst/>
              <a:rect l="l" t="t" r="r" b="b"/>
              <a:pathLst>
                <a:path w="833" h="731" extrusionOk="0">
                  <a:moveTo>
                    <a:pt x="393" y="0"/>
                  </a:moveTo>
                  <a:cubicBezTo>
                    <a:pt x="350" y="0"/>
                    <a:pt x="306" y="11"/>
                    <a:pt x="262" y="29"/>
                  </a:cubicBezTo>
                  <a:cubicBezTo>
                    <a:pt x="179" y="40"/>
                    <a:pt x="72" y="100"/>
                    <a:pt x="24" y="183"/>
                  </a:cubicBezTo>
                  <a:cubicBezTo>
                    <a:pt x="1" y="243"/>
                    <a:pt x="1" y="326"/>
                    <a:pt x="12" y="374"/>
                  </a:cubicBezTo>
                  <a:cubicBezTo>
                    <a:pt x="12" y="445"/>
                    <a:pt x="24" y="481"/>
                    <a:pt x="60" y="529"/>
                  </a:cubicBezTo>
                  <a:cubicBezTo>
                    <a:pt x="132" y="661"/>
                    <a:pt x="289" y="731"/>
                    <a:pt x="440" y="731"/>
                  </a:cubicBezTo>
                  <a:cubicBezTo>
                    <a:pt x="641" y="731"/>
                    <a:pt x="832" y="608"/>
                    <a:pt x="798" y="350"/>
                  </a:cubicBezTo>
                  <a:cubicBezTo>
                    <a:pt x="786" y="290"/>
                    <a:pt x="763" y="231"/>
                    <a:pt x="715" y="183"/>
                  </a:cubicBezTo>
                  <a:cubicBezTo>
                    <a:pt x="643" y="100"/>
                    <a:pt x="548" y="29"/>
                    <a:pt x="441" y="5"/>
                  </a:cubicBezTo>
                  <a:cubicBezTo>
                    <a:pt x="425" y="2"/>
                    <a:pt x="409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5083350" y="5044250"/>
              <a:ext cx="20825" cy="18375"/>
            </a:xfrm>
            <a:custGeom>
              <a:avLst/>
              <a:gdLst/>
              <a:ahLst/>
              <a:cxnLst/>
              <a:rect l="l" t="t" r="r" b="b"/>
              <a:pathLst>
                <a:path w="833" h="735" extrusionOk="0">
                  <a:moveTo>
                    <a:pt x="386" y="0"/>
                  </a:moveTo>
                  <a:cubicBezTo>
                    <a:pt x="345" y="0"/>
                    <a:pt x="304" y="14"/>
                    <a:pt x="263" y="22"/>
                  </a:cubicBezTo>
                  <a:cubicBezTo>
                    <a:pt x="180" y="34"/>
                    <a:pt x="72" y="94"/>
                    <a:pt x="25" y="177"/>
                  </a:cubicBezTo>
                  <a:cubicBezTo>
                    <a:pt x="1" y="249"/>
                    <a:pt x="1" y="320"/>
                    <a:pt x="13" y="380"/>
                  </a:cubicBezTo>
                  <a:cubicBezTo>
                    <a:pt x="13" y="439"/>
                    <a:pt x="25" y="475"/>
                    <a:pt x="60" y="522"/>
                  </a:cubicBezTo>
                  <a:cubicBezTo>
                    <a:pt x="126" y="664"/>
                    <a:pt x="280" y="735"/>
                    <a:pt x="430" y="735"/>
                  </a:cubicBezTo>
                  <a:cubicBezTo>
                    <a:pt x="634" y="735"/>
                    <a:pt x="833" y="604"/>
                    <a:pt x="799" y="344"/>
                  </a:cubicBezTo>
                  <a:cubicBezTo>
                    <a:pt x="787" y="284"/>
                    <a:pt x="751" y="225"/>
                    <a:pt x="715" y="189"/>
                  </a:cubicBezTo>
                  <a:cubicBezTo>
                    <a:pt x="632" y="94"/>
                    <a:pt x="549" y="22"/>
                    <a:pt x="441" y="10"/>
                  </a:cubicBezTo>
                  <a:cubicBezTo>
                    <a:pt x="423" y="3"/>
                    <a:pt x="405" y="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5012825" y="4914775"/>
              <a:ext cx="21100" cy="18250"/>
            </a:xfrm>
            <a:custGeom>
              <a:avLst/>
              <a:gdLst/>
              <a:ahLst/>
              <a:cxnLst/>
              <a:rect l="l" t="t" r="r" b="b"/>
              <a:pathLst>
                <a:path w="844" h="730" extrusionOk="0">
                  <a:moveTo>
                    <a:pt x="397" y="0"/>
                  </a:moveTo>
                  <a:cubicBezTo>
                    <a:pt x="356" y="0"/>
                    <a:pt x="315" y="14"/>
                    <a:pt x="274" y="22"/>
                  </a:cubicBezTo>
                  <a:cubicBezTo>
                    <a:pt x="179" y="34"/>
                    <a:pt x="84" y="94"/>
                    <a:pt x="36" y="177"/>
                  </a:cubicBezTo>
                  <a:cubicBezTo>
                    <a:pt x="0" y="248"/>
                    <a:pt x="0" y="320"/>
                    <a:pt x="24" y="379"/>
                  </a:cubicBezTo>
                  <a:cubicBezTo>
                    <a:pt x="24" y="439"/>
                    <a:pt x="36" y="475"/>
                    <a:pt x="60" y="522"/>
                  </a:cubicBezTo>
                  <a:cubicBezTo>
                    <a:pt x="131" y="659"/>
                    <a:pt x="289" y="729"/>
                    <a:pt x="442" y="729"/>
                  </a:cubicBezTo>
                  <a:cubicBezTo>
                    <a:pt x="647" y="729"/>
                    <a:pt x="844" y="603"/>
                    <a:pt x="810" y="344"/>
                  </a:cubicBezTo>
                  <a:cubicBezTo>
                    <a:pt x="798" y="284"/>
                    <a:pt x="762" y="225"/>
                    <a:pt x="715" y="189"/>
                  </a:cubicBezTo>
                  <a:cubicBezTo>
                    <a:pt x="643" y="94"/>
                    <a:pt x="560" y="22"/>
                    <a:pt x="453" y="10"/>
                  </a:cubicBezTo>
                  <a:cubicBezTo>
                    <a:pt x="434" y="3"/>
                    <a:pt x="416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5052100" y="4716675"/>
              <a:ext cx="30400" cy="27175"/>
            </a:xfrm>
            <a:custGeom>
              <a:avLst/>
              <a:gdLst/>
              <a:ahLst/>
              <a:cxnLst/>
              <a:rect l="l" t="t" r="r" b="b"/>
              <a:pathLst>
                <a:path w="1216" h="1087" extrusionOk="0">
                  <a:moveTo>
                    <a:pt x="515" y="0"/>
                  </a:moveTo>
                  <a:cubicBezTo>
                    <a:pt x="468" y="0"/>
                    <a:pt x="421" y="9"/>
                    <a:pt x="382" y="29"/>
                  </a:cubicBezTo>
                  <a:cubicBezTo>
                    <a:pt x="251" y="52"/>
                    <a:pt x="96" y="136"/>
                    <a:pt x="37" y="267"/>
                  </a:cubicBezTo>
                  <a:cubicBezTo>
                    <a:pt x="1" y="350"/>
                    <a:pt x="1" y="457"/>
                    <a:pt x="13" y="564"/>
                  </a:cubicBezTo>
                  <a:cubicBezTo>
                    <a:pt x="25" y="636"/>
                    <a:pt x="37" y="707"/>
                    <a:pt x="72" y="779"/>
                  </a:cubicBezTo>
                  <a:cubicBezTo>
                    <a:pt x="174" y="983"/>
                    <a:pt x="406" y="1086"/>
                    <a:pt x="630" y="1086"/>
                  </a:cubicBezTo>
                  <a:cubicBezTo>
                    <a:pt x="929" y="1086"/>
                    <a:pt x="1215" y="903"/>
                    <a:pt x="1168" y="529"/>
                  </a:cubicBezTo>
                  <a:cubicBezTo>
                    <a:pt x="1156" y="445"/>
                    <a:pt x="1096" y="350"/>
                    <a:pt x="1037" y="279"/>
                  </a:cubicBezTo>
                  <a:cubicBezTo>
                    <a:pt x="929" y="160"/>
                    <a:pt x="799" y="40"/>
                    <a:pt x="632" y="17"/>
                  </a:cubicBezTo>
                  <a:cubicBezTo>
                    <a:pt x="594" y="6"/>
                    <a:pt x="554" y="0"/>
                    <a:pt x="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4856250" y="4914600"/>
              <a:ext cx="30500" cy="27625"/>
            </a:xfrm>
            <a:custGeom>
              <a:avLst/>
              <a:gdLst/>
              <a:ahLst/>
              <a:cxnLst/>
              <a:rect l="l" t="t" r="r" b="b"/>
              <a:pathLst>
                <a:path w="1220" h="1105" extrusionOk="0">
                  <a:moveTo>
                    <a:pt x="521" y="1"/>
                  </a:moveTo>
                  <a:cubicBezTo>
                    <a:pt x="473" y="1"/>
                    <a:pt x="427" y="10"/>
                    <a:pt x="381" y="29"/>
                  </a:cubicBezTo>
                  <a:cubicBezTo>
                    <a:pt x="251" y="53"/>
                    <a:pt x="108" y="136"/>
                    <a:pt x="48" y="267"/>
                  </a:cubicBezTo>
                  <a:cubicBezTo>
                    <a:pt x="0" y="351"/>
                    <a:pt x="0" y="458"/>
                    <a:pt x="12" y="565"/>
                  </a:cubicBezTo>
                  <a:cubicBezTo>
                    <a:pt x="24" y="636"/>
                    <a:pt x="48" y="708"/>
                    <a:pt x="72" y="779"/>
                  </a:cubicBezTo>
                  <a:cubicBezTo>
                    <a:pt x="175" y="995"/>
                    <a:pt x="408" y="1105"/>
                    <a:pt x="635" y="1105"/>
                  </a:cubicBezTo>
                  <a:cubicBezTo>
                    <a:pt x="934" y="1105"/>
                    <a:pt x="1220" y="915"/>
                    <a:pt x="1179" y="529"/>
                  </a:cubicBezTo>
                  <a:cubicBezTo>
                    <a:pt x="1167" y="446"/>
                    <a:pt x="1096" y="351"/>
                    <a:pt x="1036" y="279"/>
                  </a:cubicBezTo>
                  <a:cubicBezTo>
                    <a:pt x="941" y="160"/>
                    <a:pt x="798" y="41"/>
                    <a:pt x="643" y="17"/>
                  </a:cubicBezTo>
                  <a:cubicBezTo>
                    <a:pt x="601" y="7"/>
                    <a:pt x="560" y="1"/>
                    <a:pt x="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5191400" y="4861900"/>
              <a:ext cx="18275" cy="16275"/>
            </a:xfrm>
            <a:custGeom>
              <a:avLst/>
              <a:gdLst/>
              <a:ahLst/>
              <a:cxnLst/>
              <a:rect l="l" t="t" r="r" b="b"/>
              <a:pathLst>
                <a:path w="731" h="651" extrusionOk="0">
                  <a:moveTo>
                    <a:pt x="343" y="1"/>
                  </a:moveTo>
                  <a:cubicBezTo>
                    <a:pt x="308" y="1"/>
                    <a:pt x="271" y="6"/>
                    <a:pt x="239" y="6"/>
                  </a:cubicBezTo>
                  <a:cubicBezTo>
                    <a:pt x="156" y="18"/>
                    <a:pt x="84" y="66"/>
                    <a:pt x="37" y="137"/>
                  </a:cubicBezTo>
                  <a:cubicBezTo>
                    <a:pt x="1" y="196"/>
                    <a:pt x="1" y="256"/>
                    <a:pt x="25" y="316"/>
                  </a:cubicBezTo>
                  <a:cubicBezTo>
                    <a:pt x="25" y="363"/>
                    <a:pt x="37" y="411"/>
                    <a:pt x="49" y="458"/>
                  </a:cubicBezTo>
                  <a:cubicBezTo>
                    <a:pt x="115" y="587"/>
                    <a:pt x="255" y="651"/>
                    <a:pt x="389" y="651"/>
                  </a:cubicBezTo>
                  <a:cubicBezTo>
                    <a:pt x="565" y="651"/>
                    <a:pt x="730" y="539"/>
                    <a:pt x="703" y="316"/>
                  </a:cubicBezTo>
                  <a:cubicBezTo>
                    <a:pt x="703" y="256"/>
                    <a:pt x="656" y="208"/>
                    <a:pt x="632" y="173"/>
                  </a:cubicBezTo>
                  <a:cubicBezTo>
                    <a:pt x="572" y="101"/>
                    <a:pt x="501" y="18"/>
                    <a:pt x="394" y="6"/>
                  </a:cubicBezTo>
                  <a:cubicBezTo>
                    <a:pt x="378" y="2"/>
                    <a:pt x="361" y="1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4902100" y="5080975"/>
              <a:ext cx="18075" cy="16300"/>
            </a:xfrm>
            <a:custGeom>
              <a:avLst/>
              <a:gdLst/>
              <a:ahLst/>
              <a:cxnLst/>
              <a:rect l="l" t="t" r="r" b="b"/>
              <a:pathLst>
                <a:path w="723" h="652" extrusionOk="0">
                  <a:moveTo>
                    <a:pt x="339" y="1"/>
                  </a:moveTo>
                  <a:cubicBezTo>
                    <a:pt x="307" y="1"/>
                    <a:pt x="270" y="6"/>
                    <a:pt x="238" y="6"/>
                  </a:cubicBezTo>
                  <a:cubicBezTo>
                    <a:pt x="143" y="30"/>
                    <a:pt x="71" y="65"/>
                    <a:pt x="24" y="149"/>
                  </a:cubicBezTo>
                  <a:cubicBezTo>
                    <a:pt x="0" y="208"/>
                    <a:pt x="0" y="268"/>
                    <a:pt x="12" y="327"/>
                  </a:cubicBezTo>
                  <a:cubicBezTo>
                    <a:pt x="12" y="363"/>
                    <a:pt x="24" y="411"/>
                    <a:pt x="48" y="458"/>
                  </a:cubicBezTo>
                  <a:cubicBezTo>
                    <a:pt x="110" y="588"/>
                    <a:pt x="248" y="652"/>
                    <a:pt x="382" y="652"/>
                  </a:cubicBezTo>
                  <a:cubicBezTo>
                    <a:pt x="556" y="652"/>
                    <a:pt x="723" y="543"/>
                    <a:pt x="703" y="327"/>
                  </a:cubicBezTo>
                  <a:cubicBezTo>
                    <a:pt x="703" y="268"/>
                    <a:pt x="655" y="220"/>
                    <a:pt x="619" y="173"/>
                  </a:cubicBezTo>
                  <a:cubicBezTo>
                    <a:pt x="560" y="101"/>
                    <a:pt x="488" y="30"/>
                    <a:pt x="381" y="6"/>
                  </a:cubicBezTo>
                  <a:cubicBezTo>
                    <a:pt x="369" y="2"/>
                    <a:pt x="355" y="1"/>
                    <a:pt x="3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5067300" y="4533750"/>
              <a:ext cx="17950" cy="16150"/>
            </a:xfrm>
            <a:custGeom>
              <a:avLst/>
              <a:gdLst/>
              <a:ahLst/>
              <a:cxnLst/>
              <a:rect l="l" t="t" r="r" b="b"/>
              <a:pathLst>
                <a:path w="718" h="646" extrusionOk="0">
                  <a:moveTo>
                    <a:pt x="339" y="1"/>
                  </a:moveTo>
                  <a:cubicBezTo>
                    <a:pt x="307" y="1"/>
                    <a:pt x="270" y="11"/>
                    <a:pt x="238" y="11"/>
                  </a:cubicBezTo>
                  <a:cubicBezTo>
                    <a:pt x="143" y="23"/>
                    <a:pt x="71" y="71"/>
                    <a:pt x="24" y="142"/>
                  </a:cubicBezTo>
                  <a:cubicBezTo>
                    <a:pt x="0" y="202"/>
                    <a:pt x="0" y="261"/>
                    <a:pt x="12" y="321"/>
                  </a:cubicBezTo>
                  <a:cubicBezTo>
                    <a:pt x="12" y="369"/>
                    <a:pt x="24" y="404"/>
                    <a:pt x="48" y="452"/>
                  </a:cubicBezTo>
                  <a:cubicBezTo>
                    <a:pt x="110" y="581"/>
                    <a:pt x="248" y="645"/>
                    <a:pt x="381" y="645"/>
                  </a:cubicBezTo>
                  <a:cubicBezTo>
                    <a:pt x="554" y="645"/>
                    <a:pt x="718" y="536"/>
                    <a:pt x="691" y="321"/>
                  </a:cubicBezTo>
                  <a:cubicBezTo>
                    <a:pt x="691" y="261"/>
                    <a:pt x="655" y="214"/>
                    <a:pt x="619" y="166"/>
                  </a:cubicBezTo>
                  <a:cubicBezTo>
                    <a:pt x="560" y="95"/>
                    <a:pt x="488" y="23"/>
                    <a:pt x="381" y="11"/>
                  </a:cubicBezTo>
                  <a:cubicBezTo>
                    <a:pt x="369" y="3"/>
                    <a:pt x="355" y="1"/>
                    <a:pt x="3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5336375" y="4957000"/>
              <a:ext cx="7075" cy="5975"/>
            </a:xfrm>
            <a:custGeom>
              <a:avLst/>
              <a:gdLst/>
              <a:ahLst/>
              <a:cxnLst/>
              <a:rect l="l" t="t" r="r" b="b"/>
              <a:pathLst>
                <a:path w="283" h="239" extrusionOk="0">
                  <a:moveTo>
                    <a:pt x="84" y="0"/>
                  </a:moveTo>
                  <a:cubicBezTo>
                    <a:pt x="60" y="0"/>
                    <a:pt x="24" y="24"/>
                    <a:pt x="12" y="60"/>
                  </a:cubicBezTo>
                  <a:cubicBezTo>
                    <a:pt x="0" y="72"/>
                    <a:pt x="0" y="95"/>
                    <a:pt x="12" y="119"/>
                  </a:cubicBezTo>
                  <a:cubicBezTo>
                    <a:pt x="12" y="131"/>
                    <a:pt x="12" y="143"/>
                    <a:pt x="24" y="167"/>
                  </a:cubicBezTo>
                  <a:cubicBezTo>
                    <a:pt x="45" y="214"/>
                    <a:pt x="101" y="238"/>
                    <a:pt x="153" y="238"/>
                  </a:cubicBezTo>
                  <a:cubicBezTo>
                    <a:pt x="220" y="238"/>
                    <a:pt x="282" y="199"/>
                    <a:pt x="262" y="119"/>
                  </a:cubicBezTo>
                  <a:cubicBezTo>
                    <a:pt x="262" y="107"/>
                    <a:pt x="250" y="72"/>
                    <a:pt x="238" y="60"/>
                  </a:cubicBezTo>
                  <a:cubicBezTo>
                    <a:pt x="203" y="24"/>
                    <a:pt x="179" y="0"/>
                    <a:pt x="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5366425" y="4581525"/>
              <a:ext cx="43950" cy="36275"/>
            </a:xfrm>
            <a:custGeom>
              <a:avLst/>
              <a:gdLst/>
              <a:ahLst/>
              <a:cxnLst/>
              <a:rect l="l" t="t" r="r" b="b"/>
              <a:pathLst>
                <a:path w="1758" h="1451" extrusionOk="0">
                  <a:moveTo>
                    <a:pt x="917" y="0"/>
                  </a:moveTo>
                  <a:cubicBezTo>
                    <a:pt x="792" y="0"/>
                    <a:pt x="668" y="32"/>
                    <a:pt x="560" y="101"/>
                  </a:cubicBezTo>
                  <a:cubicBezTo>
                    <a:pt x="25" y="446"/>
                    <a:pt x="1" y="1267"/>
                    <a:pt x="679" y="1434"/>
                  </a:cubicBezTo>
                  <a:cubicBezTo>
                    <a:pt x="723" y="1445"/>
                    <a:pt x="767" y="1450"/>
                    <a:pt x="810" y="1450"/>
                  </a:cubicBezTo>
                  <a:cubicBezTo>
                    <a:pt x="1053" y="1450"/>
                    <a:pt x="1290" y="1292"/>
                    <a:pt x="1441" y="1101"/>
                  </a:cubicBezTo>
                  <a:cubicBezTo>
                    <a:pt x="1513" y="1005"/>
                    <a:pt x="1572" y="922"/>
                    <a:pt x="1620" y="803"/>
                  </a:cubicBezTo>
                  <a:cubicBezTo>
                    <a:pt x="1757" y="345"/>
                    <a:pt x="1332" y="0"/>
                    <a:pt x="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5283375" y="4473925"/>
              <a:ext cx="43975" cy="36225"/>
            </a:xfrm>
            <a:custGeom>
              <a:avLst/>
              <a:gdLst/>
              <a:ahLst/>
              <a:cxnLst/>
              <a:rect l="l" t="t" r="r" b="b"/>
              <a:pathLst>
                <a:path w="1759" h="1449" extrusionOk="0">
                  <a:moveTo>
                    <a:pt x="913" y="1"/>
                  </a:moveTo>
                  <a:cubicBezTo>
                    <a:pt x="793" y="1"/>
                    <a:pt x="674" y="30"/>
                    <a:pt x="572" y="95"/>
                  </a:cubicBezTo>
                  <a:cubicBezTo>
                    <a:pt x="37" y="452"/>
                    <a:pt x="1" y="1273"/>
                    <a:pt x="692" y="1428"/>
                  </a:cubicBezTo>
                  <a:cubicBezTo>
                    <a:pt x="738" y="1442"/>
                    <a:pt x="786" y="1449"/>
                    <a:pt x="833" y="1449"/>
                  </a:cubicBezTo>
                  <a:cubicBezTo>
                    <a:pt x="1064" y="1449"/>
                    <a:pt x="1294" y="1294"/>
                    <a:pt x="1442" y="1107"/>
                  </a:cubicBezTo>
                  <a:cubicBezTo>
                    <a:pt x="1513" y="1011"/>
                    <a:pt x="1584" y="928"/>
                    <a:pt x="1620" y="809"/>
                  </a:cubicBezTo>
                  <a:cubicBezTo>
                    <a:pt x="1759" y="348"/>
                    <a:pt x="1325" y="1"/>
                    <a:pt x="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5267125" y="4841800"/>
              <a:ext cx="63175" cy="37825"/>
            </a:xfrm>
            <a:custGeom>
              <a:avLst/>
              <a:gdLst/>
              <a:ahLst/>
              <a:cxnLst/>
              <a:rect l="l" t="t" r="r" b="b"/>
              <a:pathLst>
                <a:path w="2527" h="1513" extrusionOk="0">
                  <a:moveTo>
                    <a:pt x="1161" y="1"/>
                  </a:moveTo>
                  <a:cubicBezTo>
                    <a:pt x="1068" y="1"/>
                    <a:pt x="976" y="15"/>
                    <a:pt x="889" y="48"/>
                  </a:cubicBezTo>
                  <a:cubicBezTo>
                    <a:pt x="1" y="368"/>
                    <a:pt x="361" y="1513"/>
                    <a:pt x="1244" y="1513"/>
                  </a:cubicBezTo>
                  <a:cubicBezTo>
                    <a:pt x="1249" y="1513"/>
                    <a:pt x="1254" y="1513"/>
                    <a:pt x="1258" y="1512"/>
                  </a:cubicBezTo>
                  <a:cubicBezTo>
                    <a:pt x="1496" y="1512"/>
                    <a:pt x="1734" y="1441"/>
                    <a:pt x="1901" y="1286"/>
                  </a:cubicBezTo>
                  <a:cubicBezTo>
                    <a:pt x="2527" y="744"/>
                    <a:pt x="1819" y="1"/>
                    <a:pt x="1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5084775" y="4838825"/>
              <a:ext cx="62750" cy="37825"/>
            </a:xfrm>
            <a:custGeom>
              <a:avLst/>
              <a:gdLst/>
              <a:ahLst/>
              <a:cxnLst/>
              <a:rect l="l" t="t" r="r" b="b"/>
              <a:pathLst>
                <a:path w="2510" h="1513" extrusionOk="0">
                  <a:moveTo>
                    <a:pt x="1148" y="0"/>
                  </a:moveTo>
                  <a:cubicBezTo>
                    <a:pt x="1054" y="0"/>
                    <a:pt x="961" y="15"/>
                    <a:pt x="873" y="48"/>
                  </a:cubicBezTo>
                  <a:cubicBezTo>
                    <a:pt x="1" y="378"/>
                    <a:pt x="353" y="1513"/>
                    <a:pt x="1227" y="1513"/>
                  </a:cubicBezTo>
                  <a:cubicBezTo>
                    <a:pt x="1235" y="1513"/>
                    <a:pt x="1245" y="1513"/>
                    <a:pt x="1254" y="1512"/>
                  </a:cubicBezTo>
                  <a:cubicBezTo>
                    <a:pt x="1492" y="1512"/>
                    <a:pt x="1730" y="1429"/>
                    <a:pt x="1885" y="1286"/>
                  </a:cubicBezTo>
                  <a:cubicBezTo>
                    <a:pt x="2510" y="734"/>
                    <a:pt x="1804" y="0"/>
                    <a:pt x="1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5101525" y="4631250"/>
              <a:ext cx="84250" cy="66675"/>
            </a:xfrm>
            <a:custGeom>
              <a:avLst/>
              <a:gdLst/>
              <a:ahLst/>
              <a:cxnLst/>
              <a:rect l="l" t="t" r="r" b="b"/>
              <a:pathLst>
                <a:path w="3370" h="2667" extrusionOk="0">
                  <a:moveTo>
                    <a:pt x="1607" y="1"/>
                  </a:moveTo>
                  <a:cubicBezTo>
                    <a:pt x="1446" y="1"/>
                    <a:pt x="1281" y="32"/>
                    <a:pt x="1119" y="100"/>
                  </a:cubicBezTo>
                  <a:cubicBezTo>
                    <a:pt x="0" y="576"/>
                    <a:pt x="405" y="2338"/>
                    <a:pt x="1453" y="2624"/>
                  </a:cubicBezTo>
                  <a:cubicBezTo>
                    <a:pt x="1556" y="2652"/>
                    <a:pt x="1661" y="2666"/>
                    <a:pt x="1765" y="2666"/>
                  </a:cubicBezTo>
                  <a:cubicBezTo>
                    <a:pt x="2228" y="2666"/>
                    <a:pt x="2677" y="2399"/>
                    <a:pt x="2882" y="1981"/>
                  </a:cubicBezTo>
                  <a:cubicBezTo>
                    <a:pt x="3369" y="1056"/>
                    <a:pt x="2547" y="1"/>
                    <a:pt x="16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4844050" y="4783675"/>
              <a:ext cx="84575" cy="66800"/>
            </a:xfrm>
            <a:custGeom>
              <a:avLst/>
              <a:gdLst/>
              <a:ahLst/>
              <a:cxnLst/>
              <a:rect l="l" t="t" r="r" b="b"/>
              <a:pathLst>
                <a:path w="3383" h="2672" extrusionOk="0">
                  <a:moveTo>
                    <a:pt x="1616" y="1"/>
                  </a:moveTo>
                  <a:cubicBezTo>
                    <a:pt x="1456" y="1"/>
                    <a:pt x="1292" y="31"/>
                    <a:pt x="1131" y="99"/>
                  </a:cubicBezTo>
                  <a:cubicBezTo>
                    <a:pt x="0" y="563"/>
                    <a:pt x="393" y="2349"/>
                    <a:pt x="1477" y="2635"/>
                  </a:cubicBezTo>
                  <a:cubicBezTo>
                    <a:pt x="1572" y="2660"/>
                    <a:pt x="1670" y="2672"/>
                    <a:pt x="1767" y="2672"/>
                  </a:cubicBezTo>
                  <a:cubicBezTo>
                    <a:pt x="2229" y="2672"/>
                    <a:pt x="2687" y="2405"/>
                    <a:pt x="2894" y="1992"/>
                  </a:cubicBezTo>
                  <a:cubicBezTo>
                    <a:pt x="3382" y="1066"/>
                    <a:pt x="2557" y="1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5384000" y="4937500"/>
              <a:ext cx="57875" cy="45525"/>
            </a:xfrm>
            <a:custGeom>
              <a:avLst/>
              <a:gdLst/>
              <a:ahLst/>
              <a:cxnLst/>
              <a:rect l="l" t="t" r="r" b="b"/>
              <a:pathLst>
                <a:path w="2315" h="1821" extrusionOk="0">
                  <a:moveTo>
                    <a:pt x="1100" y="1"/>
                  </a:moveTo>
                  <a:cubicBezTo>
                    <a:pt x="989" y="1"/>
                    <a:pt x="875" y="21"/>
                    <a:pt x="762" y="66"/>
                  </a:cubicBezTo>
                  <a:cubicBezTo>
                    <a:pt x="0" y="375"/>
                    <a:pt x="274" y="1602"/>
                    <a:pt x="1012" y="1792"/>
                  </a:cubicBezTo>
                  <a:cubicBezTo>
                    <a:pt x="1079" y="1812"/>
                    <a:pt x="1149" y="1821"/>
                    <a:pt x="1218" y="1821"/>
                  </a:cubicBezTo>
                  <a:cubicBezTo>
                    <a:pt x="1529" y="1821"/>
                    <a:pt x="1843" y="1634"/>
                    <a:pt x="1989" y="1352"/>
                  </a:cubicBezTo>
                  <a:cubicBezTo>
                    <a:pt x="2315" y="720"/>
                    <a:pt x="1760" y="1"/>
                    <a:pt x="1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5262550" y="4942700"/>
              <a:ext cx="17875" cy="16700"/>
            </a:xfrm>
            <a:custGeom>
              <a:avLst/>
              <a:gdLst/>
              <a:ahLst/>
              <a:cxnLst/>
              <a:rect l="l" t="t" r="r" b="b"/>
              <a:pathLst>
                <a:path w="715" h="668" extrusionOk="0">
                  <a:moveTo>
                    <a:pt x="477" y="1"/>
                  </a:moveTo>
                  <a:cubicBezTo>
                    <a:pt x="453" y="1"/>
                    <a:pt x="405" y="1"/>
                    <a:pt x="370" y="12"/>
                  </a:cubicBezTo>
                  <a:cubicBezTo>
                    <a:pt x="215" y="84"/>
                    <a:pt x="1" y="239"/>
                    <a:pt x="36" y="441"/>
                  </a:cubicBezTo>
                  <a:cubicBezTo>
                    <a:pt x="48" y="536"/>
                    <a:pt x="131" y="632"/>
                    <a:pt x="227" y="655"/>
                  </a:cubicBezTo>
                  <a:cubicBezTo>
                    <a:pt x="262" y="667"/>
                    <a:pt x="310" y="667"/>
                    <a:pt x="358" y="667"/>
                  </a:cubicBezTo>
                  <a:cubicBezTo>
                    <a:pt x="405" y="667"/>
                    <a:pt x="429" y="667"/>
                    <a:pt x="477" y="655"/>
                  </a:cubicBezTo>
                  <a:cubicBezTo>
                    <a:pt x="512" y="644"/>
                    <a:pt x="536" y="620"/>
                    <a:pt x="560" y="584"/>
                  </a:cubicBezTo>
                  <a:cubicBezTo>
                    <a:pt x="632" y="524"/>
                    <a:pt x="679" y="465"/>
                    <a:pt x="703" y="393"/>
                  </a:cubicBezTo>
                  <a:cubicBezTo>
                    <a:pt x="715" y="286"/>
                    <a:pt x="667" y="179"/>
                    <a:pt x="608" y="108"/>
                  </a:cubicBezTo>
                  <a:cubicBezTo>
                    <a:pt x="584" y="60"/>
                    <a:pt x="536" y="2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5171475" y="4942700"/>
              <a:ext cx="29775" cy="27700"/>
            </a:xfrm>
            <a:custGeom>
              <a:avLst/>
              <a:gdLst/>
              <a:ahLst/>
              <a:cxnLst/>
              <a:rect l="l" t="t" r="r" b="b"/>
              <a:pathLst>
                <a:path w="1191" h="1108" extrusionOk="0">
                  <a:moveTo>
                    <a:pt x="548" y="1"/>
                  </a:moveTo>
                  <a:cubicBezTo>
                    <a:pt x="488" y="24"/>
                    <a:pt x="429" y="48"/>
                    <a:pt x="369" y="84"/>
                  </a:cubicBezTo>
                  <a:cubicBezTo>
                    <a:pt x="250" y="155"/>
                    <a:pt x="131" y="227"/>
                    <a:pt x="72" y="346"/>
                  </a:cubicBezTo>
                  <a:cubicBezTo>
                    <a:pt x="0" y="501"/>
                    <a:pt x="36" y="691"/>
                    <a:pt x="107" y="858"/>
                  </a:cubicBezTo>
                  <a:cubicBezTo>
                    <a:pt x="143" y="941"/>
                    <a:pt x="191" y="1048"/>
                    <a:pt x="286" y="1072"/>
                  </a:cubicBezTo>
                  <a:cubicBezTo>
                    <a:pt x="322" y="1108"/>
                    <a:pt x="381" y="1108"/>
                    <a:pt x="441" y="1108"/>
                  </a:cubicBezTo>
                  <a:cubicBezTo>
                    <a:pt x="762" y="1096"/>
                    <a:pt x="1143" y="894"/>
                    <a:pt x="1179" y="572"/>
                  </a:cubicBezTo>
                  <a:cubicBezTo>
                    <a:pt x="1191" y="393"/>
                    <a:pt x="1096" y="215"/>
                    <a:pt x="953" y="120"/>
                  </a:cubicBezTo>
                  <a:cubicBezTo>
                    <a:pt x="893" y="84"/>
                    <a:pt x="822" y="60"/>
                    <a:pt x="738" y="36"/>
                  </a:cubicBezTo>
                  <a:cubicBezTo>
                    <a:pt x="679" y="24"/>
                    <a:pt x="619" y="1"/>
                    <a:pt x="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5355575" y="4656225"/>
              <a:ext cx="91250" cy="78900"/>
            </a:xfrm>
            <a:custGeom>
              <a:avLst/>
              <a:gdLst/>
              <a:ahLst/>
              <a:cxnLst/>
              <a:rect l="l" t="t" r="r" b="b"/>
              <a:pathLst>
                <a:path w="3650" h="3156" extrusionOk="0">
                  <a:moveTo>
                    <a:pt x="2258" y="0"/>
                  </a:moveTo>
                  <a:cubicBezTo>
                    <a:pt x="989" y="0"/>
                    <a:pt x="0" y="1887"/>
                    <a:pt x="1209" y="2863"/>
                  </a:cubicBezTo>
                  <a:cubicBezTo>
                    <a:pt x="1462" y="3061"/>
                    <a:pt x="1780" y="3156"/>
                    <a:pt x="2101" y="3156"/>
                  </a:cubicBezTo>
                  <a:cubicBezTo>
                    <a:pt x="2612" y="3156"/>
                    <a:pt x="3129" y="2916"/>
                    <a:pt x="3399" y="2470"/>
                  </a:cubicBezTo>
                  <a:cubicBezTo>
                    <a:pt x="3578" y="2173"/>
                    <a:pt x="3649" y="1804"/>
                    <a:pt x="3638" y="1446"/>
                  </a:cubicBezTo>
                  <a:cubicBezTo>
                    <a:pt x="3614" y="1030"/>
                    <a:pt x="3483" y="601"/>
                    <a:pt x="3161" y="339"/>
                  </a:cubicBezTo>
                  <a:cubicBezTo>
                    <a:pt x="2861" y="102"/>
                    <a:pt x="2552" y="0"/>
                    <a:pt x="22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6" name="Google Shape;876;p42"/>
          <p:cNvPicPr preferRelativeResize="0"/>
          <p:nvPr/>
        </p:nvPicPr>
        <p:blipFill rotWithShape="1">
          <a:blip r:embed="rId5">
            <a:alphaModFix/>
          </a:blip>
          <a:srcRect l="31148" t="5377" r="27103" b="12769"/>
          <a:stretch/>
        </p:blipFill>
        <p:spPr>
          <a:xfrm rot="10800000" flipH="1">
            <a:off x="6117400" y="-1401037"/>
            <a:ext cx="3026602" cy="33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42"/>
          <p:cNvPicPr preferRelativeResize="0"/>
          <p:nvPr/>
        </p:nvPicPr>
        <p:blipFill rotWithShape="1">
          <a:blip r:embed="rId6">
            <a:alphaModFix/>
          </a:blip>
          <a:srcRect l="34841" t="12748" r="28186" b="30313"/>
          <a:stretch/>
        </p:blipFill>
        <p:spPr>
          <a:xfrm>
            <a:off x="-36321" y="-853073"/>
            <a:ext cx="2990923" cy="25909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152;p33">
            <a:extLst>
              <a:ext uri="{FF2B5EF4-FFF2-40B4-BE49-F238E27FC236}">
                <a16:creationId xmlns:a16="http://schemas.microsoft.com/office/drawing/2014/main" id="{BEAAC7FA-3CD7-422E-97B7-D05EB5209C7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55416" y="1502421"/>
            <a:ext cx="6897233" cy="2079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a typeface="Raleway ExtraLight"/>
                <a:cs typeface="Raleway ExtraLight"/>
              </a:rPr>
              <a:t>Gentian Blossom</a:t>
            </a:r>
            <a:r>
              <a:rPr lang="en-US" sz="6000" b="0" dirty="0">
                <a:ea typeface="Raleway ExtraLight"/>
                <a:cs typeface="Raleway ExtraLight"/>
              </a:rPr>
              <a:t> </a:t>
            </a:r>
            <a:br>
              <a:rPr lang="en-US" dirty="0">
                <a:ea typeface="Raleway ExtraLight"/>
                <a:cs typeface="Raleway ExtraLight"/>
              </a:rPr>
            </a:br>
            <a:r>
              <a:rPr lang="en-US" sz="4000" dirty="0">
                <a:solidFill>
                  <a:schemeClr val="bg2">
                    <a:lumMod val="50000"/>
                  </a:schemeClr>
                </a:solidFill>
                <a:ea typeface="Raleway ExtraLight"/>
                <a:cs typeface="Raleway ExtraLight"/>
              </a:rPr>
              <a:t>Group 209</a:t>
            </a:r>
            <a:endParaRPr sz="4000" b="0" dirty="0">
              <a:solidFill>
                <a:schemeClr val="bg2">
                  <a:lumMod val="50000"/>
                </a:schemeClr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6E3DFD7A-8E9D-487E-A87B-59CC80CF0D67}"/>
              </a:ext>
            </a:extLst>
          </p:cNvPr>
          <p:cNvGrpSpPr/>
          <p:nvPr/>
        </p:nvGrpSpPr>
        <p:grpSpPr>
          <a:xfrm>
            <a:off x="1335920" y="688261"/>
            <a:ext cx="7808080" cy="4269315"/>
            <a:chOff x="1955791" y="1007308"/>
            <a:chExt cx="9951589" cy="50872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7AF80F-5C99-4A4D-8DA1-C63F2F293397}"/>
                </a:ext>
              </a:extLst>
            </p:cNvPr>
            <p:cNvSpPr txBox="1"/>
            <p:nvPr/>
          </p:nvSpPr>
          <p:spPr>
            <a:xfrm>
              <a:off x="4709140" y="2875368"/>
              <a:ext cx="2148396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/>
                <a:t>Self-stirring mug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31601E-9BDC-4725-A226-7FB4B5A3D31F}"/>
                </a:ext>
              </a:extLst>
            </p:cNvPr>
            <p:cNvSpPr txBox="1"/>
            <p:nvPr/>
          </p:nvSpPr>
          <p:spPr>
            <a:xfrm>
              <a:off x="8289636" y="2675386"/>
              <a:ext cx="3617744" cy="62345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Male-Male &amp; Male-Female Jumpers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BCCBEF-2D8C-402A-BA98-B1304CB48438}"/>
                </a:ext>
              </a:extLst>
            </p:cNvPr>
            <p:cNvSpPr txBox="1"/>
            <p:nvPr/>
          </p:nvSpPr>
          <p:spPr>
            <a:xfrm>
              <a:off x="2825236" y="5574273"/>
              <a:ext cx="253901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/>
                <a:t>Hose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55532C-C2C1-4507-A1E5-82F9E4E1E4C3}"/>
                </a:ext>
              </a:extLst>
            </p:cNvPr>
            <p:cNvSpPr txBox="1"/>
            <p:nvPr/>
          </p:nvSpPr>
          <p:spPr>
            <a:xfrm>
              <a:off x="7307201" y="5725201"/>
              <a:ext cx="3617744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/>
                <a:t>Li-ion Battery Charger Module</a:t>
              </a:r>
            </a:p>
          </p:txBody>
        </p:sp>
        <p:pic>
          <p:nvPicPr>
            <p:cNvPr id="21" name="Picture 20" descr="400 ML Self Stirring Coffee Cup Mugs Double Insulated Coffee Mug Automatic Electric Coffee Cups Smart Mugs Mixing Coffee Cup,red">
              <a:extLst>
                <a:ext uri="{FF2B5EF4-FFF2-40B4-BE49-F238E27FC236}">
                  <a16:creationId xmlns:a16="http://schemas.microsoft.com/office/drawing/2014/main" id="{FF63CAB8-1D4B-4659-BD5B-F9451C48549D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967" y="1007308"/>
              <a:ext cx="2288664" cy="1868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Picture 21" descr="120mm Male to Male Jumper Cable Set (10pc)">
              <a:extLst>
                <a:ext uri="{FF2B5EF4-FFF2-40B4-BE49-F238E27FC236}">
                  <a16:creationId xmlns:a16="http://schemas.microsoft.com/office/drawing/2014/main" id="{C9458557-6352-422C-B753-9E6138C3FA08}"/>
                </a:ext>
              </a:extLst>
            </p:cNvPr>
            <p:cNvPicPr/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8243" y="1200467"/>
              <a:ext cx="2186702" cy="13298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Picture 22" descr="10 Meters Water Filter Hose">
              <a:extLst>
                <a:ext uri="{FF2B5EF4-FFF2-40B4-BE49-F238E27FC236}">
                  <a16:creationId xmlns:a16="http://schemas.microsoft.com/office/drawing/2014/main" id="{AEFB268E-550F-4F1A-B305-2CFD71843C0F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5791" y="4208413"/>
              <a:ext cx="2539012" cy="1285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E835695-9D0E-4BC9-8C40-C96F545299BC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190594" y="3951205"/>
              <a:ext cx="2918369" cy="1800325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3" name="Picture 12" descr="1pc Submersible Water Pump Mini Dc3-5v 100l/h Silent Aquarium Fish Tank  Accessories - Water Pumps - AliExpress">
            <a:extLst>
              <a:ext uri="{FF2B5EF4-FFF2-40B4-BE49-F238E27FC236}">
                <a16:creationId xmlns:a16="http://schemas.microsoft.com/office/drawing/2014/main" id="{1C7DE475-BE76-4AFA-AA99-142D6CEFC4B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36" y="808863"/>
            <a:ext cx="1382111" cy="134716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B9948F-839C-4705-9E65-7A7FD147D22D}"/>
              </a:ext>
            </a:extLst>
          </p:cNvPr>
          <p:cNvSpPr txBox="1"/>
          <p:nvPr/>
        </p:nvSpPr>
        <p:spPr>
          <a:xfrm>
            <a:off x="691689" y="2135576"/>
            <a:ext cx="177125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3-5 Volt Water Pump</a:t>
            </a:r>
          </a:p>
        </p:txBody>
      </p:sp>
    </p:spTree>
    <p:extLst>
      <p:ext uri="{BB962C8B-B14F-4D97-AF65-F5344CB8AC3E}">
        <p14:creationId xmlns:p14="http://schemas.microsoft.com/office/powerpoint/2010/main" val="3359294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D10266B-8086-47E3-96E0-CEE7A79DB7C5}"/>
              </a:ext>
            </a:extLst>
          </p:cNvPr>
          <p:cNvGrpSpPr/>
          <p:nvPr/>
        </p:nvGrpSpPr>
        <p:grpSpPr>
          <a:xfrm>
            <a:off x="544378" y="502920"/>
            <a:ext cx="8055243" cy="3916550"/>
            <a:chOff x="987157" y="440231"/>
            <a:chExt cx="10638660" cy="455065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11834-980B-4331-8960-21823461E13D}"/>
                </a:ext>
              </a:extLst>
            </p:cNvPr>
            <p:cNvSpPr/>
            <p:nvPr/>
          </p:nvSpPr>
          <p:spPr>
            <a:xfrm>
              <a:off x="5003327" y="440231"/>
              <a:ext cx="2076062" cy="71483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Methods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E0F6A8D-2E9F-402F-AB7D-3F135BDBB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384" y="1757778"/>
              <a:ext cx="2897590" cy="219846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2D74D64-3C09-4DBD-9D67-4B863FFA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9830" y="1728845"/>
              <a:ext cx="2732338" cy="2227396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51A2308-8071-4F6A-B93D-A67179B96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3787" y="1563368"/>
              <a:ext cx="3192030" cy="239287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FBCF542-AB27-4A32-AA60-24254F17B343}"/>
                </a:ext>
              </a:extLst>
            </p:cNvPr>
            <p:cNvSpPr txBox="1"/>
            <p:nvPr/>
          </p:nvSpPr>
          <p:spPr>
            <a:xfrm>
              <a:off x="987157" y="4363756"/>
              <a:ext cx="3190042" cy="6079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Samples of the Laboratory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4E8EE68-A4C3-4FB5-A9D4-3F37B005039B}"/>
                </a:ext>
              </a:extLst>
            </p:cNvPr>
            <p:cNvSpPr txBox="1"/>
            <p:nvPr/>
          </p:nvSpPr>
          <p:spPr>
            <a:xfrm>
              <a:off x="4500977" y="4393511"/>
              <a:ext cx="3190042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 sensor connection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8B7986F-3625-4C39-BA96-E721C69F62E3}"/>
                </a:ext>
              </a:extLst>
            </p:cNvPr>
            <p:cNvSpPr txBox="1"/>
            <p:nvPr/>
          </p:nvSpPr>
          <p:spPr>
            <a:xfrm>
              <a:off x="8433787" y="4344555"/>
              <a:ext cx="3190042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 sensor &amp; Li-ion battery connection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2C4FD65-7C17-4B3B-AEDF-ABDABF9B8E7F}"/>
              </a:ext>
            </a:extLst>
          </p:cNvPr>
          <p:cNvGrpSpPr/>
          <p:nvPr/>
        </p:nvGrpSpPr>
        <p:grpSpPr>
          <a:xfrm>
            <a:off x="275771" y="1233704"/>
            <a:ext cx="8770182" cy="3215684"/>
            <a:chOff x="696420" y="1365223"/>
            <a:chExt cx="11182914" cy="43397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24CC5A-B35D-4A3E-AB37-25D76956B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8854" y="1365223"/>
              <a:ext cx="2525172" cy="321371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50E3FF-B3A1-421B-A96A-2E1737DAB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0979" y="1365223"/>
              <a:ext cx="2796280" cy="32137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03E31E-7BF0-4B1C-B153-9BC55D723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7446" y="1662043"/>
              <a:ext cx="3871888" cy="291689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BCAC13-B70B-46EC-874D-174DC7A5C8CE}"/>
                </a:ext>
              </a:extLst>
            </p:cNvPr>
            <p:cNvSpPr txBox="1"/>
            <p:nvPr/>
          </p:nvSpPr>
          <p:spPr>
            <a:xfrm>
              <a:off x="696420" y="4998884"/>
              <a:ext cx="3190042" cy="7061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Connection of the transformer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FBA5F5-72A7-4721-94CC-5322BE17BFC1}"/>
                </a:ext>
              </a:extLst>
            </p:cNvPr>
            <p:cNvSpPr txBox="1"/>
            <p:nvPr/>
          </p:nvSpPr>
          <p:spPr>
            <a:xfrm>
              <a:off x="4500979" y="4944345"/>
              <a:ext cx="3190042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Connection of the pumps &amp; the relay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233930-25B2-4DD1-AC5D-7A8550793C1A}"/>
                </a:ext>
              </a:extLst>
            </p:cNvPr>
            <p:cNvSpPr txBox="1"/>
            <p:nvPr/>
          </p:nvSpPr>
          <p:spPr>
            <a:xfrm>
              <a:off x="8389397" y="4998884"/>
              <a:ext cx="3190042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pumps connected to the solutions’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5058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FF26BD-FA4E-4362-9007-A523F4F54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142" y="705781"/>
            <a:ext cx="5800127" cy="401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21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C00FEF0-A76F-4660-B6DA-96E822437C23}"/>
              </a:ext>
            </a:extLst>
          </p:cNvPr>
          <p:cNvGrpSpPr/>
          <p:nvPr/>
        </p:nvGrpSpPr>
        <p:grpSpPr>
          <a:xfrm>
            <a:off x="347709" y="1208430"/>
            <a:ext cx="8448582" cy="2726640"/>
            <a:chOff x="390618" y="1251750"/>
            <a:chExt cx="11517298" cy="313677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47D5B20-A4CC-40E7-9BFE-DE607DDED715}"/>
                </a:ext>
              </a:extLst>
            </p:cNvPr>
            <p:cNvSpPr/>
            <p:nvPr/>
          </p:nvSpPr>
          <p:spPr>
            <a:xfrm>
              <a:off x="3551069" y="1251750"/>
              <a:ext cx="3968318" cy="108307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Design Requirements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2543E3-36E4-4A3E-81BA-12AFBFFFC354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535228" y="2334826"/>
              <a:ext cx="0" cy="461639"/>
            </a:xfrm>
            <a:prstGeom prst="lin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608CA85-3D89-4D8C-A880-7B7715D55842}"/>
                </a:ext>
              </a:extLst>
            </p:cNvPr>
            <p:cNvCxnSpPr/>
            <p:nvPr/>
          </p:nvCxnSpPr>
          <p:spPr>
            <a:xfrm>
              <a:off x="1198486" y="2805339"/>
              <a:ext cx="9161755" cy="0"/>
            </a:xfrm>
            <a:prstGeom prst="lin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041FC3F-65C8-4AB2-8A3D-69428C5C8D83}"/>
                </a:ext>
              </a:extLst>
            </p:cNvPr>
            <p:cNvCxnSpPr/>
            <p:nvPr/>
          </p:nvCxnSpPr>
          <p:spPr>
            <a:xfrm>
              <a:off x="1198486" y="2796465"/>
              <a:ext cx="0" cy="594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7376D42-7F22-4608-8869-9924254789BD}"/>
                </a:ext>
              </a:extLst>
            </p:cNvPr>
            <p:cNvCxnSpPr/>
            <p:nvPr/>
          </p:nvCxnSpPr>
          <p:spPr>
            <a:xfrm>
              <a:off x="10360241" y="2805339"/>
              <a:ext cx="0" cy="5060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E6182D-DE5B-4190-8CDE-58C894E8EA33}"/>
                </a:ext>
              </a:extLst>
            </p:cNvPr>
            <p:cNvSpPr/>
            <p:nvPr/>
          </p:nvSpPr>
          <p:spPr>
            <a:xfrm>
              <a:off x="390618" y="3456374"/>
              <a:ext cx="2823087" cy="9321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Ideal pH of 3.4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731B8F-350B-4C33-B85C-0F1C2BD3A9BC}"/>
                </a:ext>
              </a:extLst>
            </p:cNvPr>
            <p:cNvSpPr/>
            <p:nvPr/>
          </p:nvSpPr>
          <p:spPr>
            <a:xfrm>
              <a:off x="9084829" y="3456375"/>
              <a:ext cx="2823087" cy="9321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Efficiency: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046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071C047-10C6-454D-AAE4-D85ACC8B453F}"/>
              </a:ext>
            </a:extLst>
          </p:cNvPr>
          <p:cNvGrpSpPr/>
          <p:nvPr/>
        </p:nvGrpSpPr>
        <p:grpSpPr>
          <a:xfrm>
            <a:off x="1176574" y="588815"/>
            <a:ext cx="7424681" cy="3607868"/>
            <a:chOff x="124287" y="204186"/>
            <a:chExt cx="8737837" cy="49427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F836AF-F5BD-49CA-A486-A9706FEBB98B}"/>
                </a:ext>
              </a:extLst>
            </p:cNvPr>
            <p:cNvSpPr/>
            <p:nvPr/>
          </p:nvSpPr>
          <p:spPr>
            <a:xfrm>
              <a:off x="124287" y="204186"/>
              <a:ext cx="2965142" cy="8611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Negative Results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8E20DD7-0200-402B-A9A0-515BD0E46476}"/>
                </a:ext>
              </a:extLst>
            </p:cNvPr>
            <p:cNvCxnSpPr>
              <a:cxnSpLocks/>
            </p:cNvCxnSpPr>
            <p:nvPr/>
          </p:nvCxnSpPr>
          <p:spPr>
            <a:xfrm>
              <a:off x="301842" y="1065319"/>
              <a:ext cx="0" cy="3605817"/>
            </a:xfrm>
            <a:prstGeom prst="lin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A2E514-43E9-4B24-A6F3-85342D78026A}"/>
                </a:ext>
              </a:extLst>
            </p:cNvPr>
            <p:cNvCxnSpPr>
              <a:cxnSpLocks/>
            </p:cNvCxnSpPr>
            <p:nvPr/>
          </p:nvCxnSpPr>
          <p:spPr>
            <a:xfrm>
              <a:off x="301842" y="2512381"/>
              <a:ext cx="14078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EE11F47-9FE3-466A-9A0F-5ED9D2DE8CFE}"/>
                </a:ext>
              </a:extLst>
            </p:cNvPr>
            <p:cNvCxnSpPr>
              <a:cxnSpLocks/>
            </p:cNvCxnSpPr>
            <p:nvPr/>
          </p:nvCxnSpPr>
          <p:spPr>
            <a:xfrm>
              <a:off x="303320" y="4671137"/>
              <a:ext cx="14064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1C3487-CC99-4308-BE72-48AFEA04701F}"/>
                </a:ext>
              </a:extLst>
            </p:cNvPr>
            <p:cNvSpPr/>
            <p:nvPr/>
          </p:nvSpPr>
          <p:spPr>
            <a:xfrm>
              <a:off x="1819922" y="2081814"/>
              <a:ext cx="1899820" cy="8611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Burning of the Arduino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B04894-0049-4DB1-9434-9755826B2641}"/>
                </a:ext>
              </a:extLst>
            </p:cNvPr>
            <p:cNvSpPr/>
            <p:nvPr/>
          </p:nvSpPr>
          <p:spPr>
            <a:xfrm>
              <a:off x="1819922" y="4240570"/>
              <a:ext cx="1899820" cy="8611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Inaccurate results of the pH sensor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F91D40A-AA7D-409D-83CA-C0EC63DF0DBB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3719742" y="2512381"/>
              <a:ext cx="8966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573C30-2B59-4130-BDCA-D3DF6167C4AF}"/>
                </a:ext>
              </a:extLst>
            </p:cNvPr>
            <p:cNvCxnSpPr>
              <a:cxnSpLocks/>
            </p:cNvCxnSpPr>
            <p:nvPr/>
          </p:nvCxnSpPr>
          <p:spPr>
            <a:xfrm>
              <a:off x="3725659" y="4751033"/>
              <a:ext cx="8907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C107D8-0263-43D6-A279-278C812A25FE}"/>
                </a:ext>
              </a:extLst>
            </p:cNvPr>
            <p:cNvSpPr txBox="1"/>
            <p:nvPr/>
          </p:nvSpPr>
          <p:spPr>
            <a:xfrm>
              <a:off x="3743599" y="2148041"/>
              <a:ext cx="96766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Due to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CC9933-F010-4C7D-8B5C-30A2F3F52092}"/>
                </a:ext>
              </a:extLst>
            </p:cNvPr>
            <p:cNvSpPr txBox="1"/>
            <p:nvPr/>
          </p:nvSpPr>
          <p:spPr>
            <a:xfrm>
              <a:off x="3743598" y="4347100"/>
              <a:ext cx="967668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Due to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700187-2C0D-4790-8BBC-536DB35C4E9B}"/>
                </a:ext>
              </a:extLst>
            </p:cNvPr>
            <p:cNvSpPr/>
            <p:nvPr/>
          </p:nvSpPr>
          <p:spPr>
            <a:xfrm>
              <a:off x="4735124" y="2007150"/>
              <a:ext cx="1509204" cy="86107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Reverse connection of the wires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790C87-C891-4EF9-9C2E-247DA05CE614}"/>
                </a:ext>
              </a:extLst>
            </p:cNvPr>
            <p:cNvSpPr/>
            <p:nvPr/>
          </p:nvSpPr>
          <p:spPr>
            <a:xfrm>
              <a:off x="4687410" y="4132827"/>
              <a:ext cx="1509204" cy="9688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Wrong method of calibration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C409AE1-2D60-416C-A028-4DF2E10A58D1}"/>
                </a:ext>
              </a:extLst>
            </p:cNvPr>
            <p:cNvCxnSpPr>
              <a:cxnSpLocks/>
            </p:cNvCxnSpPr>
            <p:nvPr/>
          </p:nvCxnSpPr>
          <p:spPr>
            <a:xfrm>
              <a:off x="6196614" y="4769699"/>
              <a:ext cx="10520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27E77E-5408-4459-9FE8-860741C36F4C}"/>
                </a:ext>
              </a:extLst>
            </p:cNvPr>
            <p:cNvSpPr txBox="1"/>
            <p:nvPr/>
          </p:nvSpPr>
          <p:spPr>
            <a:xfrm>
              <a:off x="6196614" y="4347100"/>
              <a:ext cx="1227328" cy="42165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Solved By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EDADC05-EA4E-4180-887C-A3D64522D33E}"/>
                </a:ext>
              </a:extLst>
            </p:cNvPr>
            <p:cNvSpPr/>
            <p:nvPr/>
          </p:nvSpPr>
          <p:spPr>
            <a:xfrm>
              <a:off x="7352920" y="4285893"/>
              <a:ext cx="1509204" cy="86107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Calibration using Buffer 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5894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A41BD2A-680B-4B19-BBEA-08B655B6F5BD}"/>
              </a:ext>
            </a:extLst>
          </p:cNvPr>
          <p:cNvGrpSpPr/>
          <p:nvPr/>
        </p:nvGrpSpPr>
        <p:grpSpPr>
          <a:xfrm>
            <a:off x="72571" y="214071"/>
            <a:ext cx="8831943" cy="4606222"/>
            <a:chOff x="230819" y="-378738"/>
            <a:chExt cx="11408545" cy="65265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A6DE2B2-0888-4F52-9B57-4F76F39CD1E8}"/>
                </a:ext>
              </a:extLst>
            </p:cNvPr>
            <p:cNvSpPr/>
            <p:nvPr/>
          </p:nvSpPr>
          <p:spPr>
            <a:xfrm>
              <a:off x="354955" y="-378738"/>
              <a:ext cx="3542191" cy="12965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Results: Design Requirement 2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DFA2012-5AE5-4324-9A34-C48815725C30}"/>
                </a:ext>
              </a:extLst>
            </p:cNvPr>
            <p:cNvSpPr/>
            <p:nvPr/>
          </p:nvSpPr>
          <p:spPr>
            <a:xfrm>
              <a:off x="1287262" y="1669002"/>
              <a:ext cx="3000653" cy="58592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Average Time for the trials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4D587A-F7C9-46DB-B16C-F5CA550FFA92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287915" y="1961965"/>
              <a:ext cx="38262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5D26A9-B9DD-4BCD-AFFA-11E84F026F35}"/>
                </a:ext>
              </a:extLst>
            </p:cNvPr>
            <p:cNvSpPr/>
            <p:nvPr/>
          </p:nvSpPr>
          <p:spPr>
            <a:xfrm>
              <a:off x="8114191" y="1669002"/>
              <a:ext cx="2210540" cy="6569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3.5 minutes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6C2E23-EA94-4E56-8CD3-AFAFD4409062}"/>
                </a:ext>
              </a:extLst>
            </p:cNvPr>
            <p:cNvSpPr txBox="1"/>
            <p:nvPr/>
          </p:nvSpPr>
          <p:spPr>
            <a:xfrm>
              <a:off x="1581703" y="2573267"/>
              <a:ext cx="9001218" cy="43609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Efficiency of the protype was measured by comparing the saved time by the project.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67C443-DEF6-4FE7-AF0A-705035434315}"/>
                </a:ext>
              </a:extLst>
            </p:cNvPr>
            <p:cNvSpPr/>
            <p:nvPr/>
          </p:nvSpPr>
          <p:spPr>
            <a:xfrm>
              <a:off x="489010" y="4041105"/>
              <a:ext cx="2112885" cy="58592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3.5 min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AAEA1D-BE87-4390-9517-6080CFEAA4D1}"/>
                </a:ext>
              </a:extLst>
            </p:cNvPr>
            <p:cNvSpPr txBox="1"/>
            <p:nvPr/>
          </p:nvSpPr>
          <p:spPr>
            <a:xfrm>
              <a:off x="1141518" y="3595402"/>
              <a:ext cx="807868" cy="36933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2786F9-E269-447B-9D61-ED0DE5A7F4E6}"/>
                </a:ext>
              </a:extLst>
            </p:cNvPr>
            <p:cNvSpPr/>
            <p:nvPr/>
          </p:nvSpPr>
          <p:spPr>
            <a:xfrm>
              <a:off x="9526479" y="4041105"/>
              <a:ext cx="2112885" cy="58592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2.5 min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2B64CA-E0DC-4061-B3C1-663884FABADE}"/>
                </a:ext>
              </a:extLst>
            </p:cNvPr>
            <p:cNvSpPr txBox="1"/>
            <p:nvPr/>
          </p:nvSpPr>
          <p:spPr>
            <a:xfrm>
              <a:off x="9879163" y="3595402"/>
              <a:ext cx="1596501" cy="36933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Saved Time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5B7363-B841-4BE5-A5D6-C5EF670BF91E}"/>
                </a:ext>
              </a:extLst>
            </p:cNvPr>
            <p:cNvSpPr/>
            <p:nvPr/>
          </p:nvSpPr>
          <p:spPr>
            <a:xfrm>
              <a:off x="4681490" y="4041105"/>
              <a:ext cx="2112885" cy="58592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 min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22F3BB-A84C-4DCB-B604-D8F9E183DFB3}"/>
                </a:ext>
              </a:extLst>
            </p:cNvPr>
            <p:cNvSpPr txBox="1"/>
            <p:nvPr/>
          </p:nvSpPr>
          <p:spPr>
            <a:xfrm>
              <a:off x="4922404" y="3595402"/>
              <a:ext cx="2319814" cy="43609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Regular Time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BAFF2F-4191-4EC8-BCB4-FF8517332C2B}"/>
                </a:ext>
              </a:extLst>
            </p:cNvPr>
            <p:cNvSpPr txBox="1"/>
            <p:nvPr/>
          </p:nvSpPr>
          <p:spPr>
            <a:xfrm>
              <a:off x="230819" y="5406501"/>
              <a:ext cx="11381173" cy="74135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Increase in Efficiency is 40%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916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1CC934-E3A1-4703-8812-2448995D7D85}"/>
              </a:ext>
            </a:extLst>
          </p:cNvPr>
          <p:cNvSpPr/>
          <p:nvPr/>
        </p:nvSpPr>
        <p:spPr>
          <a:xfrm>
            <a:off x="3290506" y="0"/>
            <a:ext cx="2388627" cy="6949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91F1AE-A94C-4A02-BE37-83EE85E85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225148"/>
              </p:ext>
            </p:extLst>
          </p:nvPr>
        </p:nvGraphicFramePr>
        <p:xfrm>
          <a:off x="283464" y="760634"/>
          <a:ext cx="8750187" cy="40077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4637">
                  <a:extLst>
                    <a:ext uri="{9D8B030D-6E8A-4147-A177-3AD203B41FA5}">
                      <a16:colId xmlns:a16="http://schemas.microsoft.com/office/drawing/2014/main" val="3629366055"/>
                    </a:ext>
                  </a:extLst>
                </a:gridCol>
                <a:gridCol w="1785220">
                  <a:extLst>
                    <a:ext uri="{9D8B030D-6E8A-4147-A177-3AD203B41FA5}">
                      <a16:colId xmlns:a16="http://schemas.microsoft.com/office/drawing/2014/main" val="2602242818"/>
                    </a:ext>
                  </a:extLst>
                </a:gridCol>
                <a:gridCol w="2204506">
                  <a:extLst>
                    <a:ext uri="{9D8B030D-6E8A-4147-A177-3AD203B41FA5}">
                      <a16:colId xmlns:a16="http://schemas.microsoft.com/office/drawing/2014/main" val="755644806"/>
                    </a:ext>
                  </a:extLst>
                </a:gridCol>
                <a:gridCol w="2375824">
                  <a:extLst>
                    <a:ext uri="{9D8B030D-6E8A-4147-A177-3AD203B41FA5}">
                      <a16:colId xmlns:a16="http://schemas.microsoft.com/office/drawing/2014/main" val="3632090119"/>
                    </a:ext>
                  </a:extLst>
                </a:gridCol>
              </a:tblGrid>
              <a:tr h="80960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29128" marR="129128" marT="64564" marB="6456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Diluted (Trial 1)</a:t>
                      </a:r>
                    </a:p>
                  </a:txBody>
                  <a:tcPr marL="129128" marR="129128" marT="64564" marB="6456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Ideal (Trial 2)</a:t>
                      </a:r>
                    </a:p>
                  </a:txBody>
                  <a:tcPr marL="129128" marR="129128" marT="64564" marB="6456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Concentrated (Trial 3)</a:t>
                      </a:r>
                    </a:p>
                  </a:txBody>
                  <a:tcPr marL="129128" marR="129128" marT="64564" marB="64564"/>
                </a:tc>
                <a:extLst>
                  <a:ext uri="{0D108BD9-81ED-4DB2-BD59-A6C34878D82A}">
                    <a16:rowId xmlns:a16="http://schemas.microsoft.com/office/drawing/2014/main" val="272696302"/>
                  </a:ext>
                </a:extLst>
              </a:tr>
              <a:tr h="639626">
                <a:tc>
                  <a:txBody>
                    <a:bodyPr/>
                    <a:lstStyle/>
                    <a:p>
                      <a:r>
                        <a:rPr lang="en-US" sz="1400" dirty="0"/>
                        <a:t>Before Trial 1</a:t>
                      </a:r>
                    </a:p>
                  </a:txBody>
                  <a:tcPr marL="129128" marR="129128" marT="64564" marB="6456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5.00 ± 0.01 pH</a:t>
                      </a:r>
                    </a:p>
                  </a:txBody>
                  <a:tcPr marL="129128" marR="129128" marT="64564" marB="6456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3.40 ± 0.01 pH</a:t>
                      </a:r>
                    </a:p>
                  </a:txBody>
                  <a:tcPr marL="129128" marR="129128" marT="64564" marB="6456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2.50 ± 0.01 pH</a:t>
                      </a:r>
                    </a:p>
                  </a:txBody>
                  <a:tcPr marL="129128" marR="129128" marT="64564" marB="64564"/>
                </a:tc>
                <a:extLst>
                  <a:ext uri="{0D108BD9-81ED-4DB2-BD59-A6C34878D82A}">
                    <a16:rowId xmlns:a16="http://schemas.microsoft.com/office/drawing/2014/main" val="3861977221"/>
                  </a:ext>
                </a:extLst>
              </a:tr>
              <a:tr h="6396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After Trial 1</a:t>
                      </a:r>
                    </a:p>
                  </a:txBody>
                  <a:tcPr marL="129128" marR="129128" marT="64564" marB="6456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3.60 ± 0.01 pH</a:t>
                      </a:r>
                    </a:p>
                  </a:txBody>
                  <a:tcPr marL="129128" marR="129128" marT="64564" marB="6456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3.40 ± 0.01 pH</a:t>
                      </a:r>
                    </a:p>
                  </a:txBody>
                  <a:tcPr marL="129128" marR="129128" marT="64564" marB="6456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3.30 ± 0.01 pH</a:t>
                      </a:r>
                    </a:p>
                  </a:txBody>
                  <a:tcPr marL="129128" marR="129128" marT="64564" marB="64564"/>
                </a:tc>
                <a:extLst>
                  <a:ext uri="{0D108BD9-81ED-4DB2-BD59-A6C34878D82A}">
                    <a16:rowId xmlns:a16="http://schemas.microsoft.com/office/drawing/2014/main" val="2090507803"/>
                  </a:ext>
                </a:extLst>
              </a:tr>
              <a:tr h="6396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Before Trial 2</a:t>
                      </a:r>
                    </a:p>
                  </a:txBody>
                  <a:tcPr marL="129128" marR="129128" marT="64564" marB="6456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5.50 ± 0.01 pH</a:t>
                      </a:r>
                    </a:p>
                  </a:txBody>
                  <a:tcPr marL="129128" marR="129128" marT="64564" marB="6456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3.40 ± 0.01 pH</a:t>
                      </a:r>
                    </a:p>
                  </a:txBody>
                  <a:tcPr marL="129128" marR="129128" marT="64564" marB="6456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2.20 ± 0.01 pH</a:t>
                      </a:r>
                    </a:p>
                  </a:txBody>
                  <a:tcPr marL="129128" marR="129128" marT="64564" marB="64564"/>
                </a:tc>
                <a:extLst>
                  <a:ext uri="{0D108BD9-81ED-4DB2-BD59-A6C34878D82A}">
                    <a16:rowId xmlns:a16="http://schemas.microsoft.com/office/drawing/2014/main" val="136964152"/>
                  </a:ext>
                </a:extLst>
              </a:tr>
              <a:tr h="6396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After Trial 2</a:t>
                      </a:r>
                    </a:p>
                  </a:txBody>
                  <a:tcPr marL="129128" marR="129128" marT="64564" marB="6456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3.62 ± 0.01 pH</a:t>
                      </a:r>
                    </a:p>
                  </a:txBody>
                  <a:tcPr marL="129128" marR="129128" marT="64564" marB="6456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3.40 ± 0.01 pH</a:t>
                      </a:r>
                    </a:p>
                  </a:txBody>
                  <a:tcPr marL="129128" marR="129128" marT="64564" marB="6456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3.28 ± 0.01 pH</a:t>
                      </a:r>
                    </a:p>
                  </a:txBody>
                  <a:tcPr marL="129128" marR="129128" marT="64564" marB="64564"/>
                </a:tc>
                <a:extLst>
                  <a:ext uri="{0D108BD9-81ED-4DB2-BD59-A6C34878D82A}">
                    <a16:rowId xmlns:a16="http://schemas.microsoft.com/office/drawing/2014/main" val="3635934028"/>
                  </a:ext>
                </a:extLst>
              </a:tr>
              <a:tr h="639626">
                <a:tc>
                  <a:txBody>
                    <a:bodyPr/>
                    <a:lstStyle/>
                    <a:p>
                      <a:r>
                        <a:rPr lang="en-US" sz="1400" dirty="0"/>
                        <a:t>Average for after trials</a:t>
                      </a:r>
                    </a:p>
                  </a:txBody>
                  <a:tcPr marL="129128" marR="129128" marT="64564" marB="6456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3.61 ± 0.01 pH</a:t>
                      </a:r>
                    </a:p>
                  </a:txBody>
                  <a:tcPr marL="129128" marR="129128" marT="64564" marB="6456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3.40 ± 0.01 pH</a:t>
                      </a:r>
                    </a:p>
                  </a:txBody>
                  <a:tcPr marL="129128" marR="129128" marT="64564" marB="6456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3.29 ± 0.01 pH</a:t>
                      </a:r>
                    </a:p>
                  </a:txBody>
                  <a:tcPr marL="129128" marR="129128" marT="64564" marB="64564"/>
                </a:tc>
                <a:extLst>
                  <a:ext uri="{0D108BD9-81ED-4DB2-BD59-A6C34878D82A}">
                    <a16:rowId xmlns:a16="http://schemas.microsoft.com/office/drawing/2014/main" val="8851068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ED5C20-3E1E-45C9-92B0-6CDAF2167684}"/>
              </a:ext>
            </a:extLst>
          </p:cNvPr>
          <p:cNvSpPr txBox="1"/>
          <p:nvPr/>
        </p:nvSpPr>
        <p:spPr>
          <a:xfrm>
            <a:off x="-1192451" y="4804946"/>
            <a:ext cx="11354540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Since the pH is always near ideal, the first design requirement was achieved.</a:t>
            </a:r>
          </a:p>
        </p:txBody>
      </p:sp>
    </p:spTree>
    <p:extLst>
      <p:ext uri="{BB962C8B-B14F-4D97-AF65-F5344CB8AC3E}">
        <p14:creationId xmlns:p14="http://schemas.microsoft.com/office/powerpoint/2010/main" val="966551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C5189D-47AA-431A-80A2-7B7558194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433387"/>
            <a:ext cx="5295900" cy="42767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200E055-0383-4F96-8328-A28632C05343}"/>
              </a:ext>
            </a:extLst>
          </p:cNvPr>
          <p:cNvSpPr/>
          <p:nvPr/>
        </p:nvSpPr>
        <p:spPr>
          <a:xfrm>
            <a:off x="356616" y="312755"/>
            <a:ext cx="1464927" cy="65955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Gentian Violet</a:t>
            </a:r>
          </a:p>
        </p:txBody>
      </p:sp>
    </p:spTree>
    <p:extLst>
      <p:ext uri="{BB962C8B-B14F-4D97-AF65-F5344CB8AC3E}">
        <p14:creationId xmlns:p14="http://schemas.microsoft.com/office/powerpoint/2010/main" val="4199976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9D73C1B-9B08-4988-B635-E41064C848FF}"/>
              </a:ext>
            </a:extLst>
          </p:cNvPr>
          <p:cNvGrpSpPr/>
          <p:nvPr/>
        </p:nvGrpSpPr>
        <p:grpSpPr>
          <a:xfrm>
            <a:off x="119131" y="115444"/>
            <a:ext cx="8584206" cy="4544568"/>
            <a:chOff x="115410" y="72972"/>
            <a:chExt cx="11751504" cy="678444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9702CB3-C1EA-407D-8DA7-563D6129BCBB}"/>
                </a:ext>
              </a:extLst>
            </p:cNvPr>
            <p:cNvGrpSpPr/>
            <p:nvPr/>
          </p:nvGrpSpPr>
          <p:grpSpPr>
            <a:xfrm>
              <a:off x="115410" y="239697"/>
              <a:ext cx="8310973" cy="568171"/>
              <a:chOff x="115410" y="239697"/>
              <a:chExt cx="8310973" cy="568171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BBA2C94-D277-4C54-8BDD-5DA0F437461D}"/>
                  </a:ext>
                </a:extLst>
              </p:cNvPr>
              <p:cNvGrpSpPr/>
              <p:nvPr/>
            </p:nvGrpSpPr>
            <p:grpSpPr>
              <a:xfrm>
                <a:off x="115410" y="239697"/>
                <a:ext cx="2237173" cy="568171"/>
                <a:chOff x="115410" y="239697"/>
                <a:chExt cx="2237173" cy="568171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C814C78-98E6-41E9-86A1-B7F616D6BBE2}"/>
                    </a:ext>
                  </a:extLst>
                </p:cNvPr>
                <p:cNvSpPr/>
                <p:nvPr/>
              </p:nvSpPr>
              <p:spPr>
                <a:xfrm>
                  <a:off x="115410" y="239697"/>
                  <a:ext cx="1571347" cy="56817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/>
                    <a:t>pH electrode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0BB1B94E-356F-4FE5-AEDE-C69FCC97ECF2}"/>
                    </a:ext>
                  </a:extLst>
                </p:cNvPr>
                <p:cNvCxnSpPr>
                  <a:stCxn id="12" idx="3"/>
                </p:cNvCxnSpPr>
                <p:nvPr/>
              </p:nvCxnSpPr>
              <p:spPr>
                <a:xfrm>
                  <a:off x="1686757" y="523783"/>
                  <a:ext cx="665826" cy="1775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D064D4-E462-40F9-BB06-CFA22F07B839}"/>
                  </a:ext>
                </a:extLst>
              </p:cNvPr>
              <p:cNvSpPr txBox="1"/>
              <p:nvPr/>
            </p:nvSpPr>
            <p:spPr>
              <a:xfrm>
                <a:off x="2352583" y="265433"/>
                <a:ext cx="6073800" cy="4594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A galvanic cell of a concentration-dependent potential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45D9E4-3FCA-4077-B522-A5E003F77BDE}"/>
                </a:ext>
              </a:extLst>
            </p:cNvPr>
            <p:cNvSpPr/>
            <p:nvPr/>
          </p:nvSpPr>
          <p:spPr>
            <a:xfrm>
              <a:off x="1030046" y="3126662"/>
              <a:ext cx="3114327" cy="86226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On dipping the electrode in a solution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C9CA784-A8F5-4709-88D6-D0C3E91EBE90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2587209" y="3988929"/>
              <a:ext cx="1" cy="10110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F750E5-92D9-4772-B761-7636A7F14C69}"/>
                </a:ext>
              </a:extLst>
            </p:cNvPr>
            <p:cNvSpPr/>
            <p:nvPr/>
          </p:nvSpPr>
          <p:spPr>
            <a:xfrm>
              <a:off x="367792" y="5187842"/>
              <a:ext cx="4438835" cy="92329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Potential changes according to the difference in [H+] concentration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3B9B7DA-1877-4E94-9D27-781700D15FAB}"/>
                </a:ext>
              </a:extLst>
            </p:cNvPr>
            <p:cNvCxnSpPr>
              <a:cxnSpLocks/>
            </p:cNvCxnSpPr>
            <p:nvPr/>
          </p:nvCxnSpPr>
          <p:spPr>
            <a:xfrm>
              <a:off x="115410" y="807868"/>
              <a:ext cx="17756" cy="2657328"/>
            </a:xfrm>
            <a:prstGeom prst="lin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A9A933E-36DD-4CAA-ABF5-0B9089E92820}"/>
                </a:ext>
              </a:extLst>
            </p:cNvPr>
            <p:cNvCxnSpPr>
              <a:cxnSpLocks/>
            </p:cNvCxnSpPr>
            <p:nvPr/>
          </p:nvCxnSpPr>
          <p:spPr>
            <a:xfrm>
              <a:off x="133165" y="1367163"/>
              <a:ext cx="7989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08B198-8960-42F3-9A16-D20DA43168E6}"/>
                </a:ext>
              </a:extLst>
            </p:cNvPr>
            <p:cNvSpPr/>
            <p:nvPr/>
          </p:nvSpPr>
          <p:spPr>
            <a:xfrm>
              <a:off x="987640" y="1094173"/>
              <a:ext cx="2587841" cy="56817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Standard electrode of known potential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E1F6180-B003-4C15-B7D9-CB70B30A6183}"/>
                </a:ext>
              </a:extLst>
            </p:cNvPr>
            <p:cNvCxnSpPr/>
            <p:nvPr/>
          </p:nvCxnSpPr>
          <p:spPr>
            <a:xfrm>
              <a:off x="3639845" y="1367163"/>
              <a:ext cx="9321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64EEFFB-9C9A-4FD0-A308-6F9A506399D8}"/>
                </a:ext>
              </a:extLst>
            </p:cNvPr>
            <p:cNvSpPr/>
            <p:nvPr/>
          </p:nvSpPr>
          <p:spPr>
            <a:xfrm>
              <a:off x="4633991" y="1031797"/>
              <a:ext cx="3553283" cy="9081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Glass electrode of changing potential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EBFDBBD-D36E-46A1-8C4F-09D95B35F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3630" y="72972"/>
              <a:ext cx="3553284" cy="67844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86F0CF-88D2-43D7-B26F-220454C87D27}"/>
                </a:ext>
              </a:extLst>
            </p:cNvPr>
            <p:cNvSpPr/>
            <p:nvPr/>
          </p:nvSpPr>
          <p:spPr>
            <a:xfrm>
              <a:off x="5116710" y="2388201"/>
              <a:ext cx="2587841" cy="56817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Potentiometer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DB4462-D3E6-4D62-81EE-563D7A6A57B2}"/>
              </a:ext>
            </a:extLst>
          </p:cNvPr>
          <p:cNvCxnSpPr>
            <a:cxnSpLocks/>
          </p:cNvCxnSpPr>
          <p:nvPr/>
        </p:nvCxnSpPr>
        <p:spPr>
          <a:xfrm>
            <a:off x="119131" y="2387728"/>
            <a:ext cx="5609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0893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3720393-CFBE-491E-9DFC-8FCA09876FDE}"/>
              </a:ext>
            </a:extLst>
          </p:cNvPr>
          <p:cNvGrpSpPr/>
          <p:nvPr/>
        </p:nvGrpSpPr>
        <p:grpSpPr>
          <a:xfrm>
            <a:off x="406400" y="791027"/>
            <a:ext cx="8555134" cy="2545519"/>
            <a:chOff x="-918623" y="520823"/>
            <a:chExt cx="11254165" cy="316642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5219712-AB91-4D74-A3DA-08D39CC463A7}"/>
                </a:ext>
              </a:extLst>
            </p:cNvPr>
            <p:cNvSpPr/>
            <p:nvPr/>
          </p:nvSpPr>
          <p:spPr>
            <a:xfrm>
              <a:off x="2619688" y="520823"/>
              <a:ext cx="3968318" cy="108307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Some Challenges of the project 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4E063FF-D494-4DAD-83CB-D2A77BC247E6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4603847" y="1603899"/>
              <a:ext cx="0" cy="461639"/>
            </a:xfrm>
            <a:prstGeom prst="lin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C89A4E-F7B5-4295-AE7F-32DD736EAA2F}"/>
                </a:ext>
              </a:extLst>
            </p:cNvPr>
            <p:cNvCxnSpPr>
              <a:cxnSpLocks/>
            </p:cNvCxnSpPr>
            <p:nvPr/>
          </p:nvCxnSpPr>
          <p:spPr>
            <a:xfrm>
              <a:off x="267105" y="2074411"/>
              <a:ext cx="8656893" cy="0"/>
            </a:xfrm>
            <a:prstGeom prst="lin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290C3D8-EF70-4BFA-972D-196934CAD881}"/>
                </a:ext>
              </a:extLst>
            </p:cNvPr>
            <p:cNvCxnSpPr/>
            <p:nvPr/>
          </p:nvCxnSpPr>
          <p:spPr>
            <a:xfrm>
              <a:off x="267105" y="2065538"/>
              <a:ext cx="0" cy="594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273490D-92F8-4DB2-B4D1-2C635360BF53}"/>
                </a:ext>
              </a:extLst>
            </p:cNvPr>
            <p:cNvCxnSpPr/>
            <p:nvPr/>
          </p:nvCxnSpPr>
          <p:spPr>
            <a:xfrm>
              <a:off x="8923998" y="2074411"/>
              <a:ext cx="0" cy="5060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2A6AE44-EF8B-4FF3-BB9D-FD2010313044}"/>
                </a:ext>
              </a:extLst>
            </p:cNvPr>
            <p:cNvSpPr/>
            <p:nvPr/>
          </p:nvSpPr>
          <p:spPr>
            <a:xfrm>
              <a:off x="7512455" y="2755093"/>
              <a:ext cx="2823087" cy="9321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Industrial base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A65DE2D-B0B6-49FB-B835-E434A3D2617B}"/>
                </a:ext>
              </a:extLst>
            </p:cNvPr>
            <p:cNvSpPr/>
            <p:nvPr/>
          </p:nvSpPr>
          <p:spPr>
            <a:xfrm>
              <a:off x="-918623" y="2755093"/>
              <a:ext cx="2823087" cy="9321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Green energy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A14AA42-D3E6-4F64-9EBF-F8EAA365D814}"/>
              </a:ext>
            </a:extLst>
          </p:cNvPr>
          <p:cNvGrpSpPr/>
          <p:nvPr/>
        </p:nvGrpSpPr>
        <p:grpSpPr>
          <a:xfrm>
            <a:off x="356616" y="293829"/>
            <a:ext cx="8430768" cy="4314747"/>
            <a:chOff x="62144" y="75814"/>
            <a:chExt cx="11847250" cy="59238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857086-368A-4B8F-9D90-10D7111DA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0334" y="75814"/>
              <a:ext cx="7212390" cy="5142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5B923F-ECA0-4ED0-B830-C8591880091B}"/>
                </a:ext>
              </a:extLst>
            </p:cNvPr>
            <p:cNvSpPr/>
            <p:nvPr/>
          </p:nvSpPr>
          <p:spPr>
            <a:xfrm>
              <a:off x="62144" y="101798"/>
              <a:ext cx="2681056" cy="9055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Arduino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5760ED-E97D-421F-9164-D6208474C1A9}"/>
                </a:ext>
              </a:extLst>
            </p:cNvPr>
            <p:cNvSpPr/>
            <p:nvPr/>
          </p:nvSpPr>
          <p:spPr>
            <a:xfrm>
              <a:off x="256748" y="5218434"/>
              <a:ext cx="2583402" cy="7812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Microcontroller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0C4CE6-E3FB-4D37-9BA1-25E858A7F495}"/>
                </a:ext>
              </a:extLst>
            </p:cNvPr>
            <p:cNvSpPr/>
            <p:nvPr/>
          </p:nvSpPr>
          <p:spPr>
            <a:xfrm>
              <a:off x="3380560" y="5218434"/>
              <a:ext cx="2583402" cy="7812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Analog (Input) Pins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015AC8-BCDC-4F16-A8DF-A1D0519AE976}"/>
                </a:ext>
              </a:extLst>
            </p:cNvPr>
            <p:cNvSpPr/>
            <p:nvPr/>
          </p:nvSpPr>
          <p:spPr>
            <a:xfrm>
              <a:off x="6393050" y="5218433"/>
              <a:ext cx="2583402" cy="7812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Digital Pins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299BE4-C3CF-424E-906C-4D2DBD0787A5}"/>
                </a:ext>
              </a:extLst>
            </p:cNvPr>
            <p:cNvSpPr/>
            <p:nvPr/>
          </p:nvSpPr>
          <p:spPr>
            <a:xfrm>
              <a:off x="9325992" y="5218433"/>
              <a:ext cx="2583402" cy="7812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5V Pin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8340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4457C95-E32C-451E-9D3D-30B1FBA39E66}"/>
              </a:ext>
            </a:extLst>
          </p:cNvPr>
          <p:cNvGrpSpPr/>
          <p:nvPr/>
        </p:nvGrpSpPr>
        <p:grpSpPr>
          <a:xfrm>
            <a:off x="270591" y="456689"/>
            <a:ext cx="8630249" cy="3868423"/>
            <a:chOff x="248574" y="186431"/>
            <a:chExt cx="11618544" cy="44548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B702DF-9F19-4DC7-A73D-F568018E1AF4}"/>
                </a:ext>
              </a:extLst>
            </p:cNvPr>
            <p:cNvSpPr/>
            <p:nvPr/>
          </p:nvSpPr>
          <p:spPr>
            <a:xfrm>
              <a:off x="248574" y="186431"/>
              <a:ext cx="3364637" cy="8877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Feedback Control Mechanism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C7D05D-04D9-4EBE-B7F6-8D33449FA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05" y="1713892"/>
              <a:ext cx="11581613" cy="2927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pic>
      </p:grpSp>
    </p:spTree>
    <p:extLst>
      <p:ext uri="{BB962C8B-B14F-4D97-AF65-F5344CB8AC3E}">
        <p14:creationId xmlns:p14="http://schemas.microsoft.com/office/powerpoint/2010/main" val="2616870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A989D9-CA5E-4584-A342-52200307307D}"/>
              </a:ext>
            </a:extLst>
          </p:cNvPr>
          <p:cNvGrpSpPr/>
          <p:nvPr/>
        </p:nvGrpSpPr>
        <p:grpSpPr>
          <a:xfrm>
            <a:off x="144440" y="195449"/>
            <a:ext cx="8487497" cy="4797175"/>
            <a:chOff x="-12358" y="-122558"/>
            <a:chExt cx="11525573" cy="61920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8FAE9A-F588-4917-9041-A6B1E9F813A9}"/>
                </a:ext>
              </a:extLst>
            </p:cNvPr>
            <p:cNvSpPr/>
            <p:nvPr/>
          </p:nvSpPr>
          <p:spPr>
            <a:xfrm>
              <a:off x="-12358" y="-122558"/>
              <a:ext cx="2681056" cy="9055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Arduino Code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546FBC-80FF-4DBC-9CCA-61AC93877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3352" y="-122558"/>
              <a:ext cx="8629863" cy="6192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6170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EBE1B70-B1B8-42FD-8B8C-37D44653DC76}"/>
              </a:ext>
            </a:extLst>
          </p:cNvPr>
          <p:cNvGrpSpPr/>
          <p:nvPr/>
        </p:nvGrpSpPr>
        <p:grpSpPr>
          <a:xfrm>
            <a:off x="113551" y="76149"/>
            <a:ext cx="8612177" cy="4707739"/>
            <a:chOff x="293303" y="-11145"/>
            <a:chExt cx="11898698" cy="601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754E5F-BB3F-45FB-BF5B-A626C12A6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5691" y="551248"/>
              <a:ext cx="7606310" cy="54500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8DB056-8399-4368-BC57-BB369F20DE4D}"/>
                </a:ext>
              </a:extLst>
            </p:cNvPr>
            <p:cNvSpPr/>
            <p:nvPr/>
          </p:nvSpPr>
          <p:spPr>
            <a:xfrm>
              <a:off x="402366" y="1051978"/>
              <a:ext cx="3764132" cy="95213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Light photon strikes the depletion region of the PN-junction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3504DBB-E70B-4E5B-AD0E-86BCC8D50BB6}"/>
                </a:ext>
              </a:extLst>
            </p:cNvPr>
            <p:cNvCxnSpPr>
              <a:cxnSpLocks/>
            </p:cNvCxnSpPr>
            <p:nvPr/>
          </p:nvCxnSpPr>
          <p:spPr>
            <a:xfrm>
              <a:off x="2358048" y="2004108"/>
              <a:ext cx="0" cy="6503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106AE2-E3C2-4A04-A23A-3F31D719E86B}"/>
                </a:ext>
              </a:extLst>
            </p:cNvPr>
            <p:cNvSpPr/>
            <p:nvPr/>
          </p:nvSpPr>
          <p:spPr>
            <a:xfrm>
              <a:off x="475981" y="2654422"/>
              <a:ext cx="3764132" cy="53266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Carries excess charge, creating an electric field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E67E189-6597-4A97-BD17-9EF9F83E41E8}"/>
                </a:ext>
              </a:extLst>
            </p:cNvPr>
            <p:cNvCxnSpPr>
              <a:cxnSpLocks/>
            </p:cNvCxnSpPr>
            <p:nvPr/>
          </p:nvCxnSpPr>
          <p:spPr>
            <a:xfrm>
              <a:off x="2358047" y="3200224"/>
              <a:ext cx="0" cy="5371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E8EC16-B1FC-48F2-B659-F36DD8C15B78}"/>
                </a:ext>
              </a:extLst>
            </p:cNvPr>
            <p:cNvSpPr/>
            <p:nvPr/>
          </p:nvSpPr>
          <p:spPr>
            <a:xfrm>
              <a:off x="463348" y="3737372"/>
              <a:ext cx="3764132" cy="53266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Electrons move to the N region, and holes move to the P region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AF4498F-C910-400B-A027-AD8AA09C199D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2358048" y="4269432"/>
              <a:ext cx="0" cy="6791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38F6C9-2E8C-455B-9113-19FAB1AA1764}"/>
                </a:ext>
              </a:extLst>
            </p:cNvPr>
            <p:cNvSpPr/>
            <p:nvPr/>
          </p:nvSpPr>
          <p:spPr>
            <a:xfrm>
              <a:off x="475981" y="4948621"/>
              <a:ext cx="3764132" cy="104402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PN junction works as a small battery that produces external current.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71B454-ECC4-4552-9B3E-6B5F0C4A00BC}"/>
                </a:ext>
              </a:extLst>
            </p:cNvPr>
            <p:cNvSpPr/>
            <p:nvPr/>
          </p:nvSpPr>
          <p:spPr>
            <a:xfrm>
              <a:off x="293303" y="-11145"/>
              <a:ext cx="3873195" cy="64141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Solar Panels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81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781CFB9-8ED4-41AB-B284-3721268F772C}"/>
              </a:ext>
            </a:extLst>
          </p:cNvPr>
          <p:cNvGrpSpPr/>
          <p:nvPr/>
        </p:nvGrpSpPr>
        <p:grpSpPr>
          <a:xfrm>
            <a:off x="150921" y="337351"/>
            <a:ext cx="8842158" cy="4682705"/>
            <a:chOff x="150920" y="337351"/>
            <a:chExt cx="11686788" cy="50737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B58D97-0CC3-4AF8-8481-E65D3CD93C57}"/>
                </a:ext>
              </a:extLst>
            </p:cNvPr>
            <p:cNvSpPr/>
            <p:nvPr/>
          </p:nvSpPr>
          <p:spPr>
            <a:xfrm>
              <a:off x="150920" y="337351"/>
              <a:ext cx="2352583" cy="8433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Lithium-ion battery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95B4ADD-FE60-4F39-B5FD-F380547B6205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2503503" y="759041"/>
              <a:ext cx="14825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97A68E-084B-44D4-A2F9-077359B4CC8F}"/>
                </a:ext>
              </a:extLst>
            </p:cNvPr>
            <p:cNvSpPr txBox="1"/>
            <p:nvPr/>
          </p:nvSpPr>
          <p:spPr>
            <a:xfrm>
              <a:off x="2541929" y="402799"/>
              <a:ext cx="1589174" cy="33348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Consists of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E87DFB-CB59-49C4-B6A0-6451412E1DF0}"/>
                </a:ext>
              </a:extLst>
            </p:cNvPr>
            <p:cNvSpPr/>
            <p:nvPr/>
          </p:nvSpPr>
          <p:spPr>
            <a:xfrm>
              <a:off x="3986072" y="458311"/>
              <a:ext cx="7226423" cy="60145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Metallic sheet, containing 3 sheets: anode, cathode, &amp; insulator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089AFB3-6F7F-451D-A649-78C4095920E3}"/>
                </a:ext>
              </a:extLst>
            </p:cNvPr>
            <p:cNvGrpSpPr/>
            <p:nvPr/>
          </p:nvGrpSpPr>
          <p:grpSpPr>
            <a:xfrm>
              <a:off x="266330" y="1699377"/>
              <a:ext cx="6764785" cy="2919752"/>
              <a:chOff x="150920" y="1953087"/>
              <a:chExt cx="6764785" cy="2919752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BCD6B46-5FFC-4F1D-A789-120D315F30D2}"/>
                  </a:ext>
                </a:extLst>
              </p:cNvPr>
              <p:cNvSpPr/>
              <p:nvPr/>
            </p:nvSpPr>
            <p:spPr>
              <a:xfrm>
                <a:off x="150920" y="1953087"/>
                <a:ext cx="1438183" cy="66581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Anode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1799D9B-8944-418D-8897-0B67296A0641}"/>
                  </a:ext>
                </a:extLst>
              </p:cNvPr>
              <p:cNvCxnSpPr>
                <a:stCxn id="14" idx="3"/>
              </p:cNvCxnSpPr>
              <p:nvPr/>
            </p:nvCxnSpPr>
            <p:spPr>
              <a:xfrm flipV="1">
                <a:off x="1589103" y="2281561"/>
                <a:ext cx="399495" cy="44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D37B88A-3305-4821-8D16-76376337A8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799" y="2036410"/>
                    <a:ext cx="4634144" cy="5183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2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𝑥𝑖𝑑𝑎𝑡𝑖𝑜𝑛</m:t>
                              </m:r>
                            </m:e>
                          </m:groupCh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D37B88A-3305-4821-8D16-76376337A8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8799" y="2036410"/>
                    <a:ext cx="4634144" cy="51834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8AD2D31-9F5D-494F-987B-3B747AEDC1F3}"/>
                  </a:ext>
                </a:extLst>
              </p:cNvPr>
              <p:cNvSpPr/>
              <p:nvPr/>
            </p:nvSpPr>
            <p:spPr>
              <a:xfrm>
                <a:off x="150920" y="3082272"/>
                <a:ext cx="1438183" cy="66581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Cathode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32730CD-FC9E-4A85-B066-CAB780EA1523}"/>
                  </a:ext>
                </a:extLst>
              </p:cNvPr>
              <p:cNvCxnSpPr>
                <a:stCxn id="17" idx="3"/>
              </p:cNvCxnSpPr>
              <p:nvPr/>
            </p:nvCxnSpPr>
            <p:spPr>
              <a:xfrm flipV="1">
                <a:off x="1589103" y="3410746"/>
                <a:ext cx="399495" cy="44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D8D76A7-BEF6-4E70-9367-393FC8BAE1E9}"/>
                      </a:ext>
                    </a:extLst>
                  </p:cNvPr>
                  <p:cNvSpPr txBox="1"/>
                  <p:nvPr/>
                </p:nvSpPr>
                <p:spPr>
                  <a:xfrm>
                    <a:off x="2068497" y="3179927"/>
                    <a:ext cx="4740677" cy="5183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.)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𝑅𝑒𝑑𝑢𝑐𝑡𝑖𝑜𝑛</m:t>
                              </m:r>
                            </m:e>
                          </m:groupCh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𝐿𝑖𝐶𝑜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D8D76A7-BEF6-4E70-9367-393FC8BAE1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8497" y="3179927"/>
                    <a:ext cx="4740677" cy="51834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36FADE8-7E00-4A71-BEF7-B6842D2BDA61}"/>
                  </a:ext>
                </a:extLst>
              </p:cNvPr>
              <p:cNvSpPr/>
              <p:nvPr/>
            </p:nvSpPr>
            <p:spPr>
              <a:xfrm>
                <a:off x="150920" y="4207023"/>
                <a:ext cx="1438183" cy="66581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Total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8C4B948-10D6-4698-BE6F-DE3D6B24240F}"/>
                  </a:ext>
                </a:extLst>
              </p:cNvPr>
              <p:cNvCxnSpPr>
                <a:stCxn id="20" idx="3"/>
              </p:cNvCxnSpPr>
              <p:nvPr/>
            </p:nvCxnSpPr>
            <p:spPr>
              <a:xfrm flipV="1">
                <a:off x="1589103" y="4535497"/>
                <a:ext cx="399495" cy="44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2313669-A012-4A7F-9E81-23E15579B685}"/>
                      </a:ext>
                    </a:extLst>
                  </p:cNvPr>
                  <p:cNvSpPr txBox="1"/>
                  <p:nvPr/>
                </p:nvSpPr>
                <p:spPr>
                  <a:xfrm>
                    <a:off x="2175028" y="4281933"/>
                    <a:ext cx="4740677" cy="50712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𝐿𝑖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𝑖𝑠𝑐h𝑎𝑟𝑔𝑒</m:t>
                            </m:r>
                          </m:e>
                        </m:groupCh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𝐿𝑖𝐶𝑜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 +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2313669-A012-4A7F-9E81-23E15579B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5028" y="4281933"/>
                    <a:ext cx="4740677" cy="50712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93CBC46-2247-40D7-952B-5B368400C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57748" y="1180730"/>
              <a:ext cx="4779960" cy="42303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pic>
      </p:grpSp>
    </p:spTree>
    <p:extLst>
      <p:ext uri="{BB962C8B-B14F-4D97-AF65-F5344CB8AC3E}">
        <p14:creationId xmlns:p14="http://schemas.microsoft.com/office/powerpoint/2010/main" val="293605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16536EC-3417-43A6-83E9-37D476FD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374" y="156636"/>
            <a:ext cx="7071657" cy="502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29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5E87FF-3DAE-411E-9044-C239BBCAD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3" y="1416765"/>
            <a:ext cx="1953533" cy="2861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611F3B-E748-473B-840E-5EF09B62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50" y="1319665"/>
            <a:ext cx="3184979" cy="31849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F67F2C-B62B-4D9D-BE24-0D12232747FE}"/>
              </a:ext>
            </a:extLst>
          </p:cNvPr>
          <p:cNvSpPr/>
          <p:nvPr/>
        </p:nvSpPr>
        <p:spPr>
          <a:xfrm>
            <a:off x="2049791" y="275277"/>
            <a:ext cx="5044417" cy="7015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Material Recommendation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EF8CBE-4DA4-4950-8912-30D880A8DD9C}"/>
              </a:ext>
            </a:extLst>
          </p:cNvPr>
          <p:cNvSpPr/>
          <p:nvPr/>
        </p:nvSpPr>
        <p:spPr>
          <a:xfrm>
            <a:off x="1578077" y="4278278"/>
            <a:ext cx="1332038" cy="7015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400 Dollars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22372B-EA1F-49A1-B524-13E75538EBAF}"/>
              </a:ext>
            </a:extLst>
          </p:cNvPr>
          <p:cNvSpPr/>
          <p:nvPr/>
        </p:nvSpPr>
        <p:spPr>
          <a:xfrm>
            <a:off x="6660520" y="4298008"/>
            <a:ext cx="1332038" cy="7015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240 Dollars</a:t>
            </a:r>
          </a:p>
        </p:txBody>
      </p:sp>
    </p:spTree>
    <p:extLst>
      <p:ext uri="{BB962C8B-B14F-4D97-AF65-F5344CB8AC3E}">
        <p14:creationId xmlns:p14="http://schemas.microsoft.com/office/powerpoint/2010/main" val="1169833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1D28E-8635-4B91-8498-8E76BA62B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19" y="1350282"/>
            <a:ext cx="5541959" cy="28493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99BFCA-183F-48BC-A0F0-AB1D08D8AAD0}"/>
              </a:ext>
            </a:extLst>
          </p:cNvPr>
          <p:cNvSpPr/>
          <p:nvPr/>
        </p:nvSpPr>
        <p:spPr>
          <a:xfrm>
            <a:off x="2049791" y="275277"/>
            <a:ext cx="5044417" cy="7015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Benban</a:t>
            </a:r>
            <a:r>
              <a:rPr lang="en-US" dirty="0"/>
              <a:t> Solar Park</a:t>
            </a:r>
          </a:p>
        </p:txBody>
      </p:sp>
    </p:spTree>
    <p:extLst>
      <p:ext uri="{BB962C8B-B14F-4D97-AF65-F5344CB8AC3E}">
        <p14:creationId xmlns:p14="http://schemas.microsoft.com/office/powerpoint/2010/main" val="327751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C24B86-2470-4A3E-BF33-4FA558A8D97F}"/>
              </a:ext>
            </a:extLst>
          </p:cNvPr>
          <p:cNvSpPr txBox="1"/>
          <p:nvPr/>
        </p:nvSpPr>
        <p:spPr>
          <a:xfrm>
            <a:off x="1019907" y="509954"/>
            <a:ext cx="115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3.8 </a:t>
            </a:r>
            <a:r>
              <a:rPr lang="en-US" sz="2000" dirty="0" err="1"/>
              <a:t>TWh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2B56A-543A-4C27-8124-7FFAF9A77C96}"/>
              </a:ext>
            </a:extLst>
          </p:cNvPr>
          <p:cNvSpPr txBox="1"/>
          <p:nvPr/>
        </p:nvSpPr>
        <p:spPr>
          <a:xfrm>
            <a:off x="1019907" y="910064"/>
            <a:ext cx="1151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 tons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C92B3-6F93-4319-B24D-FB98A24197B6}"/>
              </a:ext>
            </a:extLst>
          </p:cNvPr>
          <p:cNvSpPr txBox="1"/>
          <p:nvPr/>
        </p:nvSpPr>
        <p:spPr>
          <a:xfrm>
            <a:off x="1019906" y="1310174"/>
            <a:ext cx="1907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60,000 </a:t>
            </a:r>
            <a:r>
              <a:rPr lang="en-US" sz="2000" dirty="0" err="1"/>
              <a:t>Litres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3C9239-8F98-43B1-96F4-BA8315967228}"/>
              </a:ext>
            </a:extLst>
          </p:cNvPr>
          <p:cNvSpPr txBox="1"/>
          <p:nvPr/>
        </p:nvSpPr>
        <p:spPr>
          <a:xfrm>
            <a:off x="1019906" y="1710284"/>
            <a:ext cx="2910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49 units at a scale of 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086EF-9A45-466A-AF49-2C6DA1D30FB9}"/>
              </a:ext>
            </a:extLst>
          </p:cNvPr>
          <p:cNvSpPr txBox="1"/>
          <p:nvPr/>
        </p:nvSpPr>
        <p:spPr>
          <a:xfrm>
            <a:off x="1019906" y="2110394"/>
            <a:ext cx="2910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2.9 GWh</a:t>
            </a:r>
          </a:p>
        </p:txBody>
      </p:sp>
    </p:spTree>
    <p:extLst>
      <p:ext uri="{BB962C8B-B14F-4D97-AF65-F5344CB8AC3E}">
        <p14:creationId xmlns:p14="http://schemas.microsoft.com/office/powerpoint/2010/main" val="1735697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643555-5157-4DBA-95E2-A5298B1AF53A}"/>
              </a:ext>
            </a:extLst>
          </p:cNvPr>
          <p:cNvSpPr txBox="1"/>
          <p:nvPr/>
        </p:nvSpPr>
        <p:spPr>
          <a:xfrm>
            <a:off x="1644162" y="1749669"/>
            <a:ext cx="5231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40802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>
            <a:extLst>
              <a:ext uri="{FF2B5EF4-FFF2-40B4-BE49-F238E27FC236}">
                <a16:creationId xmlns:a16="http://schemas.microsoft.com/office/drawing/2014/main" id="{8123C40D-0A5C-4391-AEA2-7C16922E8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93" y="812524"/>
            <a:ext cx="8206014" cy="35184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E6EA757-A945-4532-93B4-7B32F5903C90}"/>
              </a:ext>
            </a:extLst>
          </p:cNvPr>
          <p:cNvGrpSpPr/>
          <p:nvPr/>
        </p:nvGrpSpPr>
        <p:grpSpPr>
          <a:xfrm>
            <a:off x="840491" y="521771"/>
            <a:ext cx="7233580" cy="4099958"/>
            <a:chOff x="310718" y="479394"/>
            <a:chExt cx="10919533" cy="491526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7EAD4C-70CF-44E1-972B-5BD4C46D7E67}"/>
                </a:ext>
              </a:extLst>
            </p:cNvPr>
            <p:cNvSpPr/>
            <p:nvPr/>
          </p:nvSpPr>
          <p:spPr>
            <a:xfrm>
              <a:off x="310718" y="479394"/>
              <a:ext cx="3160451" cy="85225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Our Problem is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C27A32E-C5BC-4A94-AF4B-4E6FD7F7C736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471169" y="905522"/>
              <a:ext cx="5859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F7231C-DE6D-4CAA-B7F2-FC5E6254B77E}"/>
                </a:ext>
              </a:extLst>
            </p:cNvPr>
            <p:cNvSpPr txBox="1"/>
            <p:nvPr/>
          </p:nvSpPr>
          <p:spPr>
            <a:xfrm>
              <a:off x="4154749" y="683581"/>
              <a:ext cx="5087930" cy="36933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Improve a traditional industrial process.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D767292-DD8D-433F-87ED-8EDCFB237E6D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1890944" y="1331650"/>
              <a:ext cx="2" cy="3508162"/>
            </a:xfrm>
            <a:prstGeom prst="lin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56C9E5E-2CB6-44F8-B278-9E5C91F5AB01}"/>
                </a:ext>
              </a:extLst>
            </p:cNvPr>
            <p:cNvCxnSpPr/>
            <p:nvPr/>
          </p:nvCxnSpPr>
          <p:spPr>
            <a:xfrm>
              <a:off x="1890944" y="2361460"/>
              <a:ext cx="2352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EE2CB3-7458-4F32-B898-5005D2B33753}"/>
                </a:ext>
              </a:extLst>
            </p:cNvPr>
            <p:cNvCxnSpPr/>
            <p:nvPr/>
          </p:nvCxnSpPr>
          <p:spPr>
            <a:xfrm>
              <a:off x="1882066" y="4839814"/>
              <a:ext cx="2352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4D760E-33C3-4D25-9B82-15142E4A21C1}"/>
                </a:ext>
              </a:extLst>
            </p:cNvPr>
            <p:cNvSpPr txBox="1"/>
            <p:nvPr/>
          </p:nvSpPr>
          <p:spPr>
            <a:xfrm rot="16200000">
              <a:off x="791879" y="3243604"/>
              <a:ext cx="1713387" cy="36933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Solved through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3DB24F-A532-466E-B0A9-DC8FF42D03B0}"/>
                </a:ext>
              </a:extLst>
            </p:cNvPr>
            <p:cNvSpPr/>
            <p:nvPr/>
          </p:nvSpPr>
          <p:spPr>
            <a:xfrm>
              <a:off x="4358936" y="1806611"/>
              <a:ext cx="6871315" cy="11096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Using a Feedback Control Mechanism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9FD46C-D75A-4946-986B-46697EE5AACD}"/>
                </a:ext>
              </a:extLst>
            </p:cNvPr>
            <p:cNvSpPr/>
            <p:nvPr/>
          </p:nvSpPr>
          <p:spPr>
            <a:xfrm>
              <a:off x="4270159" y="4284964"/>
              <a:ext cx="6871315" cy="11096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Using a green energy 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7359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937C696-96FC-4359-ABED-25F204BE4FC9}"/>
              </a:ext>
            </a:extLst>
          </p:cNvPr>
          <p:cNvGrpSpPr/>
          <p:nvPr/>
        </p:nvGrpSpPr>
        <p:grpSpPr>
          <a:xfrm>
            <a:off x="270779" y="311762"/>
            <a:ext cx="8710977" cy="4814556"/>
            <a:chOff x="84908" y="205030"/>
            <a:chExt cx="12711065" cy="635064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25BADD-A55B-412E-8F3B-3E7C1F2B3A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44"/>
            <a:stretch/>
          </p:blipFill>
          <p:spPr>
            <a:xfrm>
              <a:off x="1990064" y="2462853"/>
              <a:ext cx="10805909" cy="40928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F4FFC11-2776-4527-BC71-E6D56A50F50B}"/>
                </a:ext>
              </a:extLst>
            </p:cNvPr>
            <p:cNvCxnSpPr>
              <a:cxnSpLocks/>
            </p:cNvCxnSpPr>
            <p:nvPr/>
          </p:nvCxnSpPr>
          <p:spPr>
            <a:xfrm>
              <a:off x="84909" y="881840"/>
              <a:ext cx="0" cy="2990306"/>
            </a:xfrm>
            <a:prstGeom prst="lin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5F8D0E7-940E-4010-9FDC-110AC2DD93AC}"/>
                </a:ext>
              </a:extLst>
            </p:cNvPr>
            <p:cNvCxnSpPr>
              <a:cxnSpLocks/>
            </p:cNvCxnSpPr>
            <p:nvPr/>
          </p:nvCxnSpPr>
          <p:spPr>
            <a:xfrm>
              <a:off x="3477839" y="790504"/>
              <a:ext cx="10801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350E52C-F42E-4393-9743-C47BAFC730BE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" y="2462853"/>
              <a:ext cx="16113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C196E3D-923E-475A-9B79-E47D6C94D14A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3" y="3872146"/>
              <a:ext cx="17317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0DED34-CFC9-4CE2-A2F3-5DA6471B86EC}"/>
                </a:ext>
              </a:extLst>
            </p:cNvPr>
            <p:cNvSpPr txBox="1"/>
            <p:nvPr/>
          </p:nvSpPr>
          <p:spPr>
            <a:xfrm>
              <a:off x="3477839" y="387575"/>
              <a:ext cx="1748899" cy="36933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Usage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F814575-D3ED-4F8D-AC02-84330C7E122D}"/>
                </a:ext>
              </a:extLst>
            </p:cNvPr>
            <p:cNvSpPr/>
            <p:nvPr/>
          </p:nvSpPr>
          <p:spPr>
            <a:xfrm>
              <a:off x="4694854" y="220346"/>
              <a:ext cx="2146910" cy="113325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Monitors Electricity for home appliances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0E7283-6453-4533-A3EE-0CAE39F5EC23}"/>
                </a:ext>
              </a:extLst>
            </p:cNvPr>
            <p:cNvSpPr txBox="1"/>
            <p:nvPr/>
          </p:nvSpPr>
          <p:spPr>
            <a:xfrm>
              <a:off x="113924" y="1931794"/>
              <a:ext cx="1611320" cy="405974"/>
            </a:xfrm>
            <a:prstGeom prst="rect">
              <a:avLst/>
            </a:prstGeom>
            <a:noFill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Strengths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82EB07-AAAB-41F9-B962-6A071264FFB1}"/>
                </a:ext>
              </a:extLst>
            </p:cNvPr>
            <p:cNvSpPr txBox="1"/>
            <p:nvPr/>
          </p:nvSpPr>
          <p:spPr>
            <a:xfrm>
              <a:off x="155348" y="3413490"/>
              <a:ext cx="1748899" cy="36933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Weakness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7DCD108-F4AD-49E9-9018-07117F1E4531}"/>
                </a:ext>
              </a:extLst>
            </p:cNvPr>
            <p:cNvSpPr/>
            <p:nvPr/>
          </p:nvSpPr>
          <p:spPr>
            <a:xfrm>
              <a:off x="1919627" y="2026324"/>
              <a:ext cx="1748898" cy="70133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Efficient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67AEF48-74F6-4013-A841-14556C80B430}"/>
                </a:ext>
              </a:extLst>
            </p:cNvPr>
            <p:cNvSpPr/>
            <p:nvPr/>
          </p:nvSpPr>
          <p:spPr>
            <a:xfrm>
              <a:off x="1919625" y="3521478"/>
              <a:ext cx="1748898" cy="70133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Expensive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5E8880C-060A-4858-A8A3-2D7DC30410C5}"/>
                </a:ext>
              </a:extLst>
            </p:cNvPr>
            <p:cNvCxnSpPr/>
            <p:nvPr/>
          </p:nvCxnSpPr>
          <p:spPr>
            <a:xfrm>
              <a:off x="90253" y="881840"/>
              <a:ext cx="11629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16D6F2A-A25D-4DF5-898F-DC07E3801889}"/>
                </a:ext>
              </a:extLst>
            </p:cNvPr>
            <p:cNvSpPr txBox="1"/>
            <p:nvPr/>
          </p:nvSpPr>
          <p:spPr>
            <a:xfrm>
              <a:off x="84908" y="486740"/>
              <a:ext cx="1748899" cy="36933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Name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FC4167-20CB-4A08-A49B-A4B8BB1EAA22}"/>
                </a:ext>
              </a:extLst>
            </p:cNvPr>
            <p:cNvSpPr/>
            <p:nvPr/>
          </p:nvSpPr>
          <p:spPr>
            <a:xfrm>
              <a:off x="1276899" y="205030"/>
              <a:ext cx="2064056" cy="11330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Smart Grids Solar Energy Production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530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3D3EB0B-CEE1-4457-9EF2-7AE6A6DC660D}"/>
              </a:ext>
            </a:extLst>
          </p:cNvPr>
          <p:cNvGrpSpPr/>
          <p:nvPr/>
        </p:nvGrpSpPr>
        <p:grpSpPr>
          <a:xfrm>
            <a:off x="564649" y="286758"/>
            <a:ext cx="8202717" cy="4457964"/>
            <a:chOff x="54311" y="283285"/>
            <a:chExt cx="12997556" cy="579896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58D07CD-BBA5-49F6-A73A-D721CB3522E3}"/>
                </a:ext>
              </a:extLst>
            </p:cNvPr>
            <p:cNvCxnSpPr>
              <a:cxnSpLocks/>
            </p:cNvCxnSpPr>
            <p:nvPr/>
          </p:nvCxnSpPr>
          <p:spPr>
            <a:xfrm>
              <a:off x="65676" y="881840"/>
              <a:ext cx="10068" cy="5049925"/>
            </a:xfrm>
            <a:prstGeom prst="lin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E1FBAC3-F3D0-483E-8B37-22ACDB48D4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75" y="2399843"/>
              <a:ext cx="143165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0D4B81B-2900-4541-BB00-88AA3C946681}"/>
                </a:ext>
              </a:extLst>
            </p:cNvPr>
            <p:cNvCxnSpPr>
              <a:cxnSpLocks/>
            </p:cNvCxnSpPr>
            <p:nvPr/>
          </p:nvCxnSpPr>
          <p:spPr>
            <a:xfrm>
              <a:off x="119396" y="4097895"/>
              <a:ext cx="13779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DB2C009-32E7-4C4A-B068-36E0745CF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22" y="5931765"/>
              <a:ext cx="142631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DF125D-EB8E-4BEF-9409-F8F12C646CCC}"/>
                </a:ext>
              </a:extLst>
            </p:cNvPr>
            <p:cNvSpPr txBox="1"/>
            <p:nvPr/>
          </p:nvSpPr>
          <p:spPr>
            <a:xfrm>
              <a:off x="65674" y="1984337"/>
              <a:ext cx="1748899" cy="3693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Usage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895959-0C85-43D6-A470-B33EE30A90C7}"/>
                </a:ext>
              </a:extLst>
            </p:cNvPr>
            <p:cNvSpPr txBox="1"/>
            <p:nvPr/>
          </p:nvSpPr>
          <p:spPr>
            <a:xfrm>
              <a:off x="54311" y="3687263"/>
              <a:ext cx="1574752" cy="4003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Strengths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5B28DA-F112-44DB-B639-7AF17CCF15E0}"/>
                </a:ext>
              </a:extLst>
            </p:cNvPr>
            <p:cNvSpPr txBox="1"/>
            <p:nvPr/>
          </p:nvSpPr>
          <p:spPr>
            <a:xfrm>
              <a:off x="87108" y="5531405"/>
              <a:ext cx="1748895" cy="4003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Weakness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BE12C0-12A9-4046-9918-912599EE26F3}"/>
                </a:ext>
              </a:extLst>
            </p:cNvPr>
            <p:cNvSpPr/>
            <p:nvPr/>
          </p:nvSpPr>
          <p:spPr>
            <a:xfrm>
              <a:off x="1852485" y="3650926"/>
              <a:ext cx="1748896" cy="70133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Automated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BB0A51-E466-4467-AF3B-40A5AA8DC854}"/>
                </a:ext>
              </a:extLst>
            </p:cNvPr>
            <p:cNvSpPr/>
            <p:nvPr/>
          </p:nvSpPr>
          <p:spPr>
            <a:xfrm>
              <a:off x="1814573" y="5380917"/>
              <a:ext cx="1748896" cy="70133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Difficulty in installation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05C1DBB-4878-4297-B047-12AA90ECED8A}"/>
                </a:ext>
              </a:extLst>
            </p:cNvPr>
            <p:cNvCxnSpPr>
              <a:cxnSpLocks/>
            </p:cNvCxnSpPr>
            <p:nvPr/>
          </p:nvCxnSpPr>
          <p:spPr>
            <a:xfrm>
              <a:off x="90253" y="881840"/>
              <a:ext cx="14070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44A1BF-75CF-49AF-873F-250A43C21B2B}"/>
                </a:ext>
              </a:extLst>
            </p:cNvPr>
            <p:cNvSpPr txBox="1"/>
            <p:nvPr/>
          </p:nvSpPr>
          <p:spPr>
            <a:xfrm>
              <a:off x="90253" y="480465"/>
              <a:ext cx="1748899" cy="3693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Name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23BF9F5-0A46-433C-9870-F7E6DA3FB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0790" y="1193306"/>
              <a:ext cx="8631077" cy="41008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B69295-A0EB-4118-AD7E-B0F9C1C74BA4}"/>
                </a:ext>
              </a:extLst>
            </p:cNvPr>
            <p:cNvSpPr/>
            <p:nvPr/>
          </p:nvSpPr>
          <p:spPr>
            <a:xfrm>
              <a:off x="1672715" y="283285"/>
              <a:ext cx="2108437" cy="12684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Sulfur Recovery unit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B2C476-F4FE-44C3-BE22-9C6ABB081F5B}"/>
                </a:ext>
              </a:extLst>
            </p:cNvPr>
            <p:cNvSpPr/>
            <p:nvPr/>
          </p:nvSpPr>
          <p:spPr>
            <a:xfrm>
              <a:off x="1724985" y="1960991"/>
              <a:ext cx="2387874" cy="113702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Extracts Sulphur from acid gases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451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3791D059-A8F2-4C8B-BD21-0EB30262F88C}"/>
              </a:ext>
            </a:extLst>
          </p:cNvPr>
          <p:cNvGrpSpPr/>
          <p:nvPr/>
        </p:nvGrpSpPr>
        <p:grpSpPr>
          <a:xfrm>
            <a:off x="303285" y="696076"/>
            <a:ext cx="8537429" cy="3882643"/>
            <a:chOff x="221943" y="204187"/>
            <a:chExt cx="11319024" cy="569591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CFD9D88-2C2F-424B-9077-2B5739FB7409}"/>
                </a:ext>
              </a:extLst>
            </p:cNvPr>
            <p:cNvSpPr/>
            <p:nvPr/>
          </p:nvSpPr>
          <p:spPr>
            <a:xfrm>
              <a:off x="221943" y="204187"/>
              <a:ext cx="2086252" cy="92151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solution is: 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417A067-5116-4AE1-9E07-B6BC61BE4404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308195" y="664944"/>
              <a:ext cx="6214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E7C9E6-788A-432B-B0A5-5F2789ED50E8}"/>
                </a:ext>
              </a:extLst>
            </p:cNvPr>
            <p:cNvSpPr txBox="1"/>
            <p:nvPr/>
          </p:nvSpPr>
          <p:spPr>
            <a:xfrm>
              <a:off x="3003920" y="360620"/>
              <a:ext cx="6374168" cy="3693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Improving the Gentian Violet Solution Industry.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CF20CC3-66AB-424C-9511-72249448E343}"/>
                </a:ext>
              </a:extLst>
            </p:cNvPr>
            <p:cNvCxnSpPr>
              <a:cxnSpLocks/>
            </p:cNvCxnSpPr>
            <p:nvPr/>
          </p:nvCxnSpPr>
          <p:spPr>
            <a:xfrm>
              <a:off x="319596" y="1180730"/>
              <a:ext cx="0" cy="4392666"/>
            </a:xfrm>
            <a:prstGeom prst="lin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AE6BF1D-F254-42FF-B456-A1DC3B668380}"/>
                </a:ext>
              </a:extLst>
            </p:cNvPr>
            <p:cNvGrpSpPr/>
            <p:nvPr/>
          </p:nvGrpSpPr>
          <p:grpSpPr>
            <a:xfrm>
              <a:off x="319595" y="3409026"/>
              <a:ext cx="4092604" cy="814974"/>
              <a:chOff x="319595" y="3409026"/>
              <a:chExt cx="4092604" cy="814974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0C2490C-EDC8-463A-811B-543A298A8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595" y="3897295"/>
                <a:ext cx="95878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F19022D-A69C-4B7D-84EA-EBB46866E017}"/>
                  </a:ext>
                </a:extLst>
              </p:cNvPr>
              <p:cNvSpPr/>
              <p:nvPr/>
            </p:nvSpPr>
            <p:spPr>
              <a:xfrm>
                <a:off x="1447059" y="3409026"/>
                <a:ext cx="2965140" cy="81497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Time inefficient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CB2CC5-7B43-4A70-8DF4-FDE99ABF9A56}"/>
                </a:ext>
              </a:extLst>
            </p:cNvPr>
            <p:cNvGrpSpPr/>
            <p:nvPr/>
          </p:nvGrpSpPr>
          <p:grpSpPr>
            <a:xfrm>
              <a:off x="294225" y="1708956"/>
              <a:ext cx="11246742" cy="860187"/>
              <a:chOff x="302729" y="1549157"/>
              <a:chExt cx="7477074" cy="860187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888FC36-D495-47A6-9B25-543FD68FCD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595" y="2050744"/>
                <a:ext cx="63742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5FAA12-0696-4D59-85A3-B27FDD5C2859}"/>
                  </a:ext>
                </a:extLst>
              </p:cNvPr>
              <p:cNvSpPr txBox="1"/>
              <p:nvPr/>
            </p:nvSpPr>
            <p:spPr>
              <a:xfrm>
                <a:off x="302729" y="1626379"/>
                <a:ext cx="763477" cy="45151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Usage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97D8C55-DBD9-4568-B8EE-553B8AED4768}"/>
                  </a:ext>
                </a:extLst>
              </p:cNvPr>
              <p:cNvSpPr/>
              <p:nvPr/>
            </p:nvSpPr>
            <p:spPr>
              <a:xfrm>
                <a:off x="3103899" y="1549157"/>
                <a:ext cx="857197" cy="81497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Dyes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DBCF49-1426-4724-8C79-938D65ABAD05}"/>
                  </a:ext>
                </a:extLst>
              </p:cNvPr>
              <p:cNvSpPr txBox="1"/>
              <p:nvPr/>
            </p:nvSpPr>
            <p:spPr>
              <a:xfrm>
                <a:off x="2453585" y="1641770"/>
                <a:ext cx="568171" cy="767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&amp;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82D452E-DB18-4DEE-90F8-524013BCAA14}"/>
                  </a:ext>
                </a:extLst>
              </p:cNvPr>
              <p:cNvSpPr/>
              <p:nvPr/>
            </p:nvSpPr>
            <p:spPr>
              <a:xfrm>
                <a:off x="6410526" y="1562475"/>
                <a:ext cx="1369277" cy="81497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Gram Staining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6FEE7A1-C9F9-446A-96ED-EC626B2F4E82}"/>
                </a:ext>
              </a:extLst>
            </p:cNvPr>
            <p:cNvGrpSpPr/>
            <p:nvPr/>
          </p:nvGrpSpPr>
          <p:grpSpPr>
            <a:xfrm>
              <a:off x="319595" y="5081710"/>
              <a:ext cx="9804463" cy="818392"/>
              <a:chOff x="319595" y="3405608"/>
              <a:chExt cx="9804463" cy="818392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29CF892-3913-4340-A190-A42C516293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595" y="3897295"/>
                <a:ext cx="95878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4813FC0-D7EA-4635-B7F2-CECB92A0EA84}"/>
                  </a:ext>
                </a:extLst>
              </p:cNvPr>
              <p:cNvSpPr/>
              <p:nvPr/>
            </p:nvSpPr>
            <p:spPr>
              <a:xfrm>
                <a:off x="1447059" y="3409026"/>
                <a:ext cx="2965140" cy="81497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Feedback Control Mechanism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5AD79C-FF4A-4DCC-9EB1-F4FDDF2FC1D9}"/>
                  </a:ext>
                </a:extLst>
              </p:cNvPr>
              <p:cNvSpPr txBox="1"/>
              <p:nvPr/>
            </p:nvSpPr>
            <p:spPr>
              <a:xfrm>
                <a:off x="5001516" y="3405608"/>
                <a:ext cx="568171" cy="767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&amp;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D3703BA-3F0E-4586-86FC-1BC19B9B2D15}"/>
                  </a:ext>
                </a:extLst>
              </p:cNvPr>
              <p:cNvSpPr/>
              <p:nvPr/>
            </p:nvSpPr>
            <p:spPr>
              <a:xfrm>
                <a:off x="6031454" y="3405608"/>
                <a:ext cx="4092604" cy="81497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Solar Energy as a power source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178D586-64A4-48BA-8553-3B9290C34D21}"/>
                </a:ext>
              </a:extLst>
            </p:cNvPr>
            <p:cNvSpPr/>
            <p:nvPr/>
          </p:nvSpPr>
          <p:spPr>
            <a:xfrm>
              <a:off x="1437838" y="1777870"/>
              <a:ext cx="1922605" cy="81497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Anti-Microbial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5A4018-5156-47CC-9771-43BFBB2B281E}"/>
                </a:ext>
              </a:extLst>
            </p:cNvPr>
            <p:cNvSpPr txBox="1"/>
            <p:nvPr/>
          </p:nvSpPr>
          <p:spPr>
            <a:xfrm>
              <a:off x="5894772" y="1801570"/>
              <a:ext cx="854622" cy="7675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&amp;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79204F-9DEE-48B0-A4F0-BBCAE5DAF7CB}"/>
                </a:ext>
              </a:extLst>
            </p:cNvPr>
            <p:cNvSpPr txBox="1"/>
            <p:nvPr/>
          </p:nvSpPr>
          <p:spPr>
            <a:xfrm>
              <a:off x="8619302" y="1786179"/>
              <a:ext cx="854622" cy="7675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800" dirty="0"/>
                <a:t>&amp;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18FADD-8FA1-4EBA-9F5C-13AEFA7ED5F0}"/>
                </a:ext>
              </a:extLst>
            </p:cNvPr>
            <p:cNvSpPr/>
            <p:nvPr/>
          </p:nvSpPr>
          <p:spPr>
            <a:xfrm>
              <a:off x="7039666" y="1708958"/>
              <a:ext cx="1289364" cy="81497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667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C00FEF0-A76F-4660-B6DA-96E822437C23}"/>
              </a:ext>
            </a:extLst>
          </p:cNvPr>
          <p:cNvGrpSpPr/>
          <p:nvPr/>
        </p:nvGrpSpPr>
        <p:grpSpPr>
          <a:xfrm>
            <a:off x="347709" y="1208430"/>
            <a:ext cx="8448582" cy="2726640"/>
            <a:chOff x="390618" y="1251750"/>
            <a:chExt cx="11517298" cy="313677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47D5B20-A4CC-40E7-9BFE-DE607DDED715}"/>
                </a:ext>
              </a:extLst>
            </p:cNvPr>
            <p:cNvSpPr/>
            <p:nvPr/>
          </p:nvSpPr>
          <p:spPr>
            <a:xfrm>
              <a:off x="3551069" y="1251750"/>
              <a:ext cx="3968318" cy="108307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Design Requirements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2543E3-36E4-4A3E-81BA-12AFBFFFC354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535228" y="2334826"/>
              <a:ext cx="0" cy="461639"/>
            </a:xfrm>
            <a:prstGeom prst="lin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608CA85-3D89-4D8C-A880-7B7715D55842}"/>
                </a:ext>
              </a:extLst>
            </p:cNvPr>
            <p:cNvCxnSpPr/>
            <p:nvPr/>
          </p:nvCxnSpPr>
          <p:spPr>
            <a:xfrm>
              <a:off x="1198486" y="2805339"/>
              <a:ext cx="9161755" cy="0"/>
            </a:xfrm>
            <a:prstGeom prst="lin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041FC3F-65C8-4AB2-8A3D-69428C5C8D83}"/>
                </a:ext>
              </a:extLst>
            </p:cNvPr>
            <p:cNvCxnSpPr/>
            <p:nvPr/>
          </p:nvCxnSpPr>
          <p:spPr>
            <a:xfrm>
              <a:off x="1198486" y="2796465"/>
              <a:ext cx="0" cy="594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7376D42-7F22-4608-8869-9924254789BD}"/>
                </a:ext>
              </a:extLst>
            </p:cNvPr>
            <p:cNvCxnSpPr/>
            <p:nvPr/>
          </p:nvCxnSpPr>
          <p:spPr>
            <a:xfrm>
              <a:off x="10360241" y="2805339"/>
              <a:ext cx="0" cy="5060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E6182D-DE5B-4190-8CDE-58C894E8EA33}"/>
                </a:ext>
              </a:extLst>
            </p:cNvPr>
            <p:cNvSpPr/>
            <p:nvPr/>
          </p:nvSpPr>
          <p:spPr>
            <a:xfrm>
              <a:off x="390618" y="3456374"/>
              <a:ext cx="2823087" cy="9321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Ideal pH of 3.4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731B8F-350B-4C33-B85C-0F1C2BD3A9BC}"/>
                </a:ext>
              </a:extLst>
            </p:cNvPr>
            <p:cNvSpPr/>
            <p:nvPr/>
          </p:nvSpPr>
          <p:spPr>
            <a:xfrm>
              <a:off x="9084829" y="3456375"/>
              <a:ext cx="2823087" cy="9321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Efficiency: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060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3E3E84B-7E22-4792-9D46-782FFE22BC3E}"/>
              </a:ext>
            </a:extLst>
          </p:cNvPr>
          <p:cNvGrpSpPr/>
          <p:nvPr/>
        </p:nvGrpSpPr>
        <p:grpSpPr>
          <a:xfrm>
            <a:off x="281571" y="0"/>
            <a:ext cx="8300158" cy="4824465"/>
            <a:chOff x="451372" y="-171812"/>
            <a:chExt cx="10587916" cy="6073554"/>
          </a:xfrm>
        </p:grpSpPr>
        <p:pic>
          <p:nvPicPr>
            <p:cNvPr id="4" name="Picture 3" descr="Gentian Violet 25 gm. - Lynn Peavey Company">
              <a:extLst>
                <a:ext uri="{FF2B5EF4-FFF2-40B4-BE49-F238E27FC236}">
                  <a16:creationId xmlns:a16="http://schemas.microsoft.com/office/drawing/2014/main" id="{020BC8CD-959D-4DBA-81F8-ED83C6D1CE7F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0" t="3062" r="7299" b="2040"/>
            <a:stretch/>
          </p:blipFill>
          <p:spPr bwMode="auto">
            <a:xfrm>
              <a:off x="451372" y="322221"/>
              <a:ext cx="2976822" cy="2554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EB4F9B-446F-4405-BF19-C670D8A26CDD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815" y="778645"/>
              <a:ext cx="2771442" cy="2467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Arduino Board - Arduino UNO Rev3 - RAM Electronics">
              <a:extLst>
                <a:ext uri="{FF2B5EF4-FFF2-40B4-BE49-F238E27FC236}">
                  <a16:creationId xmlns:a16="http://schemas.microsoft.com/office/drawing/2014/main" id="{B574E967-F9F7-42A6-AF96-6043CC9ECC7D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308" y="3812230"/>
              <a:ext cx="1763578" cy="1852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9F079CE-C15D-4ECF-93C3-AD2074CE199F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011" y="4096963"/>
              <a:ext cx="2121047" cy="13853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C7F40D-7C0E-4F68-8DF0-99FAB869B601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6151" y="3845838"/>
              <a:ext cx="1913585" cy="1852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360E81-0587-47D0-85C8-FA0DB6F49587}"/>
                </a:ext>
              </a:extLst>
            </p:cNvPr>
            <p:cNvSpPr txBox="1"/>
            <p:nvPr/>
          </p:nvSpPr>
          <p:spPr>
            <a:xfrm>
              <a:off x="794647" y="2876612"/>
              <a:ext cx="253901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Gentian Violet Powder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0069A1-BE54-4B31-ABAD-B3C9BBE3E6B8}"/>
                </a:ext>
              </a:extLst>
            </p:cNvPr>
            <p:cNvSpPr txBox="1"/>
            <p:nvPr/>
          </p:nvSpPr>
          <p:spPr>
            <a:xfrm>
              <a:off x="4554244" y="2876611"/>
              <a:ext cx="2539013" cy="65868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Arduino UNO pH sensor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658710-4115-41DA-9DDC-A3ED39E494A9}"/>
                </a:ext>
              </a:extLst>
            </p:cNvPr>
            <p:cNvSpPr txBox="1"/>
            <p:nvPr/>
          </p:nvSpPr>
          <p:spPr>
            <a:xfrm>
              <a:off x="794647" y="5430652"/>
              <a:ext cx="253901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/>
                <a:t>Arduino UNO Board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454119-6508-4BBC-886B-09C215ACE989}"/>
                </a:ext>
              </a:extLst>
            </p:cNvPr>
            <p:cNvSpPr txBox="1"/>
            <p:nvPr/>
          </p:nvSpPr>
          <p:spPr>
            <a:xfrm>
              <a:off x="4975128" y="5437347"/>
              <a:ext cx="1464815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/>
                <a:t>Solar Panel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033123-865E-4A8C-BECA-378349F7F7E2}"/>
                </a:ext>
              </a:extLst>
            </p:cNvPr>
            <p:cNvSpPr txBox="1"/>
            <p:nvPr/>
          </p:nvSpPr>
          <p:spPr>
            <a:xfrm>
              <a:off x="8500275" y="5243057"/>
              <a:ext cx="2539013" cy="65868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3.7 Volt, 5.5 Ampere Lithium ion Battery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16C6F-58DA-4533-BF70-03D12F1ED7D5}"/>
                </a:ext>
              </a:extLst>
            </p:cNvPr>
            <p:cNvSpPr/>
            <p:nvPr/>
          </p:nvSpPr>
          <p:spPr>
            <a:xfrm>
              <a:off x="4416351" y="-171812"/>
              <a:ext cx="2112885" cy="8407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BBDCE98-5160-4885-AD84-1BBDDAE27496}"/>
              </a:ext>
            </a:extLst>
          </p:cNvPr>
          <p:cNvSpPr/>
          <p:nvPr/>
        </p:nvSpPr>
        <p:spPr>
          <a:xfrm>
            <a:off x="3497926" y="100918"/>
            <a:ext cx="1412402" cy="50449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Materials</a:t>
            </a:r>
          </a:p>
        </p:txBody>
      </p:sp>
      <p:pic>
        <p:nvPicPr>
          <p:cNvPr id="18" name="Picture 17" descr="0.9V-5V to 5V DC-DC USB Voltage Converter Step Up Booster Power Supply Module">
            <a:extLst>
              <a:ext uri="{FF2B5EF4-FFF2-40B4-BE49-F238E27FC236}">
                <a16:creationId xmlns:a16="http://schemas.microsoft.com/office/drawing/2014/main" id="{A70ED480-D34D-4215-AD65-A46EEACD919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01" y="971647"/>
            <a:ext cx="1438150" cy="12781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300136-899B-43CD-964C-A074180D3B48}"/>
              </a:ext>
            </a:extLst>
          </p:cNvPr>
          <p:cNvSpPr txBox="1"/>
          <p:nvPr/>
        </p:nvSpPr>
        <p:spPr>
          <a:xfrm>
            <a:off x="6030617" y="2481470"/>
            <a:ext cx="2396063" cy="3099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Step-up Transformer</a:t>
            </a:r>
          </a:p>
        </p:txBody>
      </p:sp>
    </p:spTree>
    <p:extLst>
      <p:ext uri="{BB962C8B-B14F-4D97-AF65-F5344CB8AC3E}">
        <p14:creationId xmlns:p14="http://schemas.microsoft.com/office/powerpoint/2010/main" val="1007062181"/>
      </p:ext>
    </p:extLst>
  </p:cSld>
  <p:clrMapOvr>
    <a:masterClrMapping/>
  </p:clrMapOvr>
</p:sld>
</file>

<file path=ppt/theme/theme1.xml><?xml version="1.0" encoding="utf-8"?>
<a:theme xmlns:a="http://schemas.openxmlformats.org/drawingml/2006/main" name="Iris Day in Belgium by Slidesgo">
  <a:themeElements>
    <a:clrScheme name="Simple Light">
      <a:dk1>
        <a:srgbClr val="000000"/>
      </a:dk1>
      <a:lt1>
        <a:srgbClr val="FFFFFF"/>
      </a:lt1>
      <a:dk2>
        <a:srgbClr val="3B388A"/>
      </a:dk2>
      <a:lt2>
        <a:srgbClr val="F3F0F8"/>
      </a:lt2>
      <a:accent1>
        <a:srgbClr val="A2B479"/>
      </a:accent1>
      <a:accent2>
        <a:srgbClr val="7B8B71"/>
      </a:accent2>
      <a:accent3>
        <a:srgbClr val="7371AD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548</Words>
  <Application>Microsoft Office PowerPoint</Application>
  <PresentationFormat>On-screen Show (16:9)</PresentationFormat>
  <Paragraphs>148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Abril Fatface</vt:lpstr>
      <vt:lpstr>ABeeZee</vt:lpstr>
      <vt:lpstr>Times New Roman</vt:lpstr>
      <vt:lpstr>Raleway ExtraLight</vt:lpstr>
      <vt:lpstr>Actor</vt:lpstr>
      <vt:lpstr>Arial</vt:lpstr>
      <vt:lpstr>Montserrat Black</vt:lpstr>
      <vt:lpstr>Cambria Math</vt:lpstr>
      <vt:lpstr>Iris Day in Belgium by Slidesgo</vt:lpstr>
      <vt:lpstr>Gentian Blossom  Group 209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Iris Day  in Belgium</dc:title>
  <cp:lastModifiedBy>Sadiq Mohammed Abdul Sadiq Abdel Wahab</cp:lastModifiedBy>
  <cp:revision>25</cp:revision>
  <dcterms:modified xsi:type="dcterms:W3CDTF">2022-05-28T18:56:28Z</dcterms:modified>
</cp:coreProperties>
</file>